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97" r:id="rId5"/>
    <p:sldId id="320" r:id="rId6"/>
    <p:sldId id="325" r:id="rId7"/>
    <p:sldId id="305" r:id="rId8"/>
    <p:sldId id="257" r:id="rId9"/>
    <p:sldId id="258" r:id="rId10"/>
    <p:sldId id="259" r:id="rId11"/>
    <p:sldId id="327" r:id="rId12"/>
    <p:sldId id="326" r:id="rId13"/>
    <p:sldId id="322" r:id="rId14"/>
    <p:sldId id="261" r:id="rId15"/>
    <p:sldId id="262" r:id="rId16"/>
    <p:sldId id="263" r:id="rId17"/>
    <p:sldId id="264" r:id="rId18"/>
    <p:sldId id="32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328" r:id="rId29"/>
    <p:sldId id="275" r:id="rId30"/>
    <p:sldId id="276" r:id="rId31"/>
    <p:sldId id="277" r:id="rId32"/>
    <p:sldId id="278" r:id="rId33"/>
    <p:sldId id="279" r:id="rId34"/>
    <p:sldId id="329" r:id="rId35"/>
    <p:sldId id="280" r:id="rId36"/>
    <p:sldId id="282" r:id="rId37"/>
    <p:sldId id="283" r:id="rId38"/>
    <p:sldId id="284" r:id="rId39"/>
    <p:sldId id="321" r:id="rId40"/>
    <p:sldId id="319" r:id="rId4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5B2"/>
    <a:srgbClr val="45A142"/>
    <a:srgbClr val="FFFFFF"/>
    <a:srgbClr val="276B44"/>
    <a:srgbClr val="5E9E4E"/>
    <a:srgbClr val="D5E3CF"/>
    <a:srgbClr val="007FFF"/>
    <a:srgbClr val="00639A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84552-9641-451C-BAE2-C29E9176448F}" v="216" dt="2025-06-09T17:39:17.789"/>
    <p1510:client id="{6F4BB7AC-B93A-4B08-93A5-773F3A83834E}" v="205" dt="2025-06-09T16:50:27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30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45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4" Type="http://schemas.openxmlformats.org/officeDocument/2006/relationships/image" Target="../media/image82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73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03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88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109.sv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23.png"/><Relationship Id="rId7" Type="http://schemas.openxmlformats.org/officeDocument/2006/relationships/image" Target="../media/image44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126.svg"/><Relationship Id="rId5" Type="http://schemas.openxmlformats.org/officeDocument/2006/relationships/image" Target="../media/image125.png"/><Relationship Id="rId4" Type="http://schemas.openxmlformats.org/officeDocument/2006/relationships/image" Target="../media/image124.sv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4" Type="http://schemas.openxmlformats.org/officeDocument/2006/relationships/image" Target="../media/image130.sv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10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0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5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5.png"/><Relationship Id="rId7" Type="http://schemas.openxmlformats.org/officeDocument/2006/relationships/image" Target="../media/image4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4.png"/><Relationship Id="rId7" Type="http://schemas.openxmlformats.org/officeDocument/2006/relationships/image" Target="../media/image29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30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45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4" Type="http://schemas.openxmlformats.org/officeDocument/2006/relationships/image" Target="../media/image82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73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03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88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109.sv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23.png"/><Relationship Id="rId7" Type="http://schemas.openxmlformats.org/officeDocument/2006/relationships/image" Target="../media/image44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126.svg"/><Relationship Id="rId5" Type="http://schemas.openxmlformats.org/officeDocument/2006/relationships/image" Target="../media/image125.png"/><Relationship Id="rId4" Type="http://schemas.openxmlformats.org/officeDocument/2006/relationships/image" Target="../media/image124.sv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4" Type="http://schemas.openxmlformats.org/officeDocument/2006/relationships/image" Target="../media/image130.sv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10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0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5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5.png"/><Relationship Id="rId7" Type="http://schemas.openxmlformats.org/officeDocument/2006/relationships/image" Target="../media/image4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4.png"/><Relationship Id="rId7" Type="http://schemas.openxmlformats.org/officeDocument/2006/relationships/image" Target="../media/image29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05FAD8-FCB0-4042-8D99-27070F273EF6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1C6581A-007F-422F-93F0-EDFD091266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Cloud-native integration platform</a:t>
          </a:r>
        </a:p>
      </dgm:t>
    </dgm:pt>
    <dgm:pt modelId="{71267D34-A629-4620-A562-27764D8A0221}" type="parTrans" cxnId="{0E7E8F8A-9B53-4EA7-A2AE-BBFB6C3AFF18}">
      <dgm:prSet/>
      <dgm:spPr/>
      <dgm:t>
        <a:bodyPr/>
        <a:lstStyle/>
        <a:p>
          <a:endParaRPr lang="en-US"/>
        </a:p>
      </dgm:t>
    </dgm:pt>
    <dgm:pt modelId="{787BF097-D5E7-4C81-AACB-ACAE90520793}" type="sibTrans" cxnId="{0E7E8F8A-9B53-4EA7-A2AE-BBFB6C3AFF18}">
      <dgm:prSet/>
      <dgm:spPr/>
      <dgm:t>
        <a:bodyPr/>
        <a:lstStyle/>
        <a:p>
          <a:endParaRPr lang="en-US"/>
        </a:p>
      </dgm:t>
    </dgm:pt>
    <dgm:pt modelId="{D9235B0E-416A-40AB-9615-B9A2635773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Automates workflows and connects systems</a:t>
          </a:r>
        </a:p>
      </dgm:t>
    </dgm:pt>
    <dgm:pt modelId="{3AB0ED82-6143-4FBD-815A-956663C3E40A}" type="parTrans" cxnId="{C60C96E2-6368-42A7-B379-FD9482BCD288}">
      <dgm:prSet/>
      <dgm:spPr/>
      <dgm:t>
        <a:bodyPr/>
        <a:lstStyle/>
        <a:p>
          <a:endParaRPr lang="en-US"/>
        </a:p>
      </dgm:t>
    </dgm:pt>
    <dgm:pt modelId="{2ACA0FB5-055C-47FD-8FEE-BE10ADC26343}" type="sibTrans" cxnId="{C60C96E2-6368-42A7-B379-FD9482BCD288}">
      <dgm:prSet/>
      <dgm:spPr/>
      <dgm:t>
        <a:bodyPr/>
        <a:lstStyle/>
        <a:p>
          <a:endParaRPr lang="en-US"/>
        </a:p>
      </dgm:t>
    </dgm:pt>
    <dgm:pt modelId="{30DFDDD8-4B33-4B78-814C-784DC9E91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Scalable, event-driven and serverless</a:t>
          </a:r>
        </a:p>
      </dgm:t>
    </dgm:pt>
    <dgm:pt modelId="{5375F562-E00C-4D67-BBCF-5B3A2BF8EDF5}" type="parTrans" cxnId="{4D7BE15A-1534-47FB-8D9D-EF6C076BAE19}">
      <dgm:prSet/>
      <dgm:spPr/>
      <dgm:t>
        <a:bodyPr/>
        <a:lstStyle/>
        <a:p>
          <a:endParaRPr lang="en-US"/>
        </a:p>
      </dgm:t>
    </dgm:pt>
    <dgm:pt modelId="{F7E22430-3E07-4741-9DF1-61417D13BFD0}" type="sibTrans" cxnId="{4D7BE15A-1534-47FB-8D9D-EF6C076BAE19}">
      <dgm:prSet/>
      <dgm:spPr/>
      <dgm:t>
        <a:bodyPr/>
        <a:lstStyle/>
        <a:p>
          <a:endParaRPr lang="en-US"/>
        </a:p>
      </dgm:t>
    </dgm:pt>
    <dgm:pt modelId="{FCCF08AD-539A-4305-9AC3-93A51716247F}" type="pres">
      <dgm:prSet presAssocID="{1D05FAD8-FCB0-4042-8D99-27070F273EF6}" presName="root" presStyleCnt="0">
        <dgm:presLayoutVars>
          <dgm:dir/>
          <dgm:resizeHandles val="exact"/>
        </dgm:presLayoutVars>
      </dgm:prSet>
      <dgm:spPr/>
    </dgm:pt>
    <dgm:pt modelId="{A3283F6C-F12C-4738-B63B-E5A4DAC7B065}" type="pres">
      <dgm:prSet presAssocID="{41C6581A-007F-422F-93F0-EDFD091266FA}" presName="compNode" presStyleCnt="0"/>
      <dgm:spPr/>
    </dgm:pt>
    <dgm:pt modelId="{38737537-4EA8-4A97-8FEA-905FD790063F}" type="pres">
      <dgm:prSet presAssocID="{41C6581A-007F-422F-93F0-EDFD091266FA}" presName="bgRect" presStyleLbl="bgShp" presStyleIdx="0" presStyleCnt="3"/>
      <dgm:spPr/>
    </dgm:pt>
    <dgm:pt modelId="{A5265687-74DF-481B-96E7-4F14A532FE4D}" type="pres">
      <dgm:prSet presAssocID="{41C6581A-007F-422F-93F0-EDFD091266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F29D182B-0B5C-461B-9D24-A9E53CA814C6}" type="pres">
      <dgm:prSet presAssocID="{41C6581A-007F-422F-93F0-EDFD091266FA}" presName="spaceRect" presStyleCnt="0"/>
      <dgm:spPr/>
    </dgm:pt>
    <dgm:pt modelId="{45682AE6-C4A8-4ED5-A0A0-841A317B86F5}" type="pres">
      <dgm:prSet presAssocID="{41C6581A-007F-422F-93F0-EDFD091266FA}" presName="parTx" presStyleLbl="revTx" presStyleIdx="0" presStyleCnt="3">
        <dgm:presLayoutVars>
          <dgm:chMax val="0"/>
          <dgm:chPref val="0"/>
        </dgm:presLayoutVars>
      </dgm:prSet>
      <dgm:spPr/>
    </dgm:pt>
    <dgm:pt modelId="{AD527764-C759-4E2C-9A86-32795DF46A72}" type="pres">
      <dgm:prSet presAssocID="{787BF097-D5E7-4C81-AACB-ACAE90520793}" presName="sibTrans" presStyleCnt="0"/>
      <dgm:spPr/>
    </dgm:pt>
    <dgm:pt modelId="{B314764B-A2C1-41D3-9F5F-2602B2174A47}" type="pres">
      <dgm:prSet presAssocID="{D9235B0E-416A-40AB-9615-B9A2635773CD}" presName="compNode" presStyleCnt="0"/>
      <dgm:spPr/>
    </dgm:pt>
    <dgm:pt modelId="{C5CF9933-7CDD-4D5B-B956-03C4654F6A8E}" type="pres">
      <dgm:prSet presAssocID="{D9235B0E-416A-40AB-9615-B9A2635773CD}" presName="bgRect" presStyleLbl="bgShp" presStyleIdx="1" presStyleCnt="3"/>
      <dgm:spPr/>
    </dgm:pt>
    <dgm:pt modelId="{7E0BEAB7-D35D-4EAF-8B65-B9F2A9F78213}" type="pres">
      <dgm:prSet presAssocID="{D9235B0E-416A-40AB-9615-B9A2635773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9A492951-389D-4F4E-BF52-E5E25DA4BAD6}" type="pres">
      <dgm:prSet presAssocID="{D9235B0E-416A-40AB-9615-B9A2635773CD}" presName="spaceRect" presStyleCnt="0"/>
      <dgm:spPr/>
    </dgm:pt>
    <dgm:pt modelId="{D98C0BB0-231E-4E53-9EE2-B8C92DF835FC}" type="pres">
      <dgm:prSet presAssocID="{D9235B0E-416A-40AB-9615-B9A2635773CD}" presName="parTx" presStyleLbl="revTx" presStyleIdx="1" presStyleCnt="3">
        <dgm:presLayoutVars>
          <dgm:chMax val="0"/>
          <dgm:chPref val="0"/>
        </dgm:presLayoutVars>
      </dgm:prSet>
      <dgm:spPr/>
    </dgm:pt>
    <dgm:pt modelId="{243F42C3-292D-40FC-911E-A4E6638909A2}" type="pres">
      <dgm:prSet presAssocID="{2ACA0FB5-055C-47FD-8FEE-BE10ADC26343}" presName="sibTrans" presStyleCnt="0"/>
      <dgm:spPr/>
    </dgm:pt>
    <dgm:pt modelId="{AFB902E1-5E42-49D8-BED4-7301385793E0}" type="pres">
      <dgm:prSet presAssocID="{30DFDDD8-4B33-4B78-814C-784DC9E91E96}" presName="compNode" presStyleCnt="0"/>
      <dgm:spPr/>
    </dgm:pt>
    <dgm:pt modelId="{7052DD27-19D6-4A41-96AA-DEC655DD5A0C}" type="pres">
      <dgm:prSet presAssocID="{30DFDDD8-4B33-4B78-814C-784DC9E91E96}" presName="bgRect" presStyleLbl="bgShp" presStyleIdx="2" presStyleCnt="3"/>
      <dgm:spPr/>
    </dgm:pt>
    <dgm:pt modelId="{59A2FBCA-1D6B-4084-8525-62D9F1DE784C}" type="pres">
      <dgm:prSet presAssocID="{30DFDDD8-4B33-4B78-814C-784DC9E91E9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22AF511-A68E-4992-A04A-0F20BF3C6F54}" type="pres">
      <dgm:prSet presAssocID="{30DFDDD8-4B33-4B78-814C-784DC9E91E96}" presName="spaceRect" presStyleCnt="0"/>
      <dgm:spPr/>
    </dgm:pt>
    <dgm:pt modelId="{6D71FD36-E834-4A18-B9A7-FD17C3E9A94C}" type="pres">
      <dgm:prSet presAssocID="{30DFDDD8-4B33-4B78-814C-784DC9E91E9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53506F-F394-49BF-AA00-8FAC36F727CA}" type="presOf" srcId="{41C6581A-007F-422F-93F0-EDFD091266FA}" destId="{45682AE6-C4A8-4ED5-A0A0-841A317B86F5}" srcOrd="0" destOrd="0" presId="urn:microsoft.com/office/officeart/2018/2/layout/IconVerticalSolidList"/>
    <dgm:cxn modelId="{4D7BE15A-1534-47FB-8D9D-EF6C076BAE19}" srcId="{1D05FAD8-FCB0-4042-8D99-27070F273EF6}" destId="{30DFDDD8-4B33-4B78-814C-784DC9E91E96}" srcOrd="2" destOrd="0" parTransId="{5375F562-E00C-4D67-BBCF-5B3A2BF8EDF5}" sibTransId="{F7E22430-3E07-4741-9DF1-61417D13BFD0}"/>
    <dgm:cxn modelId="{6DFB2A7F-D7C6-4C3E-9C78-4F3BA6220E04}" type="presOf" srcId="{D9235B0E-416A-40AB-9615-B9A2635773CD}" destId="{D98C0BB0-231E-4E53-9EE2-B8C92DF835FC}" srcOrd="0" destOrd="0" presId="urn:microsoft.com/office/officeart/2018/2/layout/IconVerticalSolidList"/>
    <dgm:cxn modelId="{0E7E8F8A-9B53-4EA7-A2AE-BBFB6C3AFF18}" srcId="{1D05FAD8-FCB0-4042-8D99-27070F273EF6}" destId="{41C6581A-007F-422F-93F0-EDFD091266FA}" srcOrd="0" destOrd="0" parTransId="{71267D34-A629-4620-A562-27764D8A0221}" sibTransId="{787BF097-D5E7-4C81-AACB-ACAE90520793}"/>
    <dgm:cxn modelId="{320BBDB5-0697-495E-82BB-CA8DF3D2DD9C}" type="presOf" srcId="{30DFDDD8-4B33-4B78-814C-784DC9E91E96}" destId="{6D71FD36-E834-4A18-B9A7-FD17C3E9A94C}" srcOrd="0" destOrd="0" presId="urn:microsoft.com/office/officeart/2018/2/layout/IconVerticalSolidList"/>
    <dgm:cxn modelId="{A78B6FD7-F6E6-42D1-ABCF-E12054E5493A}" type="presOf" srcId="{1D05FAD8-FCB0-4042-8D99-27070F273EF6}" destId="{FCCF08AD-539A-4305-9AC3-93A51716247F}" srcOrd="0" destOrd="0" presId="urn:microsoft.com/office/officeart/2018/2/layout/IconVerticalSolidList"/>
    <dgm:cxn modelId="{C60C96E2-6368-42A7-B379-FD9482BCD288}" srcId="{1D05FAD8-FCB0-4042-8D99-27070F273EF6}" destId="{D9235B0E-416A-40AB-9615-B9A2635773CD}" srcOrd="1" destOrd="0" parTransId="{3AB0ED82-6143-4FBD-815A-956663C3E40A}" sibTransId="{2ACA0FB5-055C-47FD-8FEE-BE10ADC26343}"/>
    <dgm:cxn modelId="{A02E1FFE-0103-4E1B-9067-D561186C42F3}" type="presParOf" srcId="{FCCF08AD-539A-4305-9AC3-93A51716247F}" destId="{A3283F6C-F12C-4738-B63B-E5A4DAC7B065}" srcOrd="0" destOrd="0" presId="urn:microsoft.com/office/officeart/2018/2/layout/IconVerticalSolidList"/>
    <dgm:cxn modelId="{727026EC-4855-483C-8138-A18C2AF0822B}" type="presParOf" srcId="{A3283F6C-F12C-4738-B63B-E5A4DAC7B065}" destId="{38737537-4EA8-4A97-8FEA-905FD790063F}" srcOrd="0" destOrd="0" presId="urn:microsoft.com/office/officeart/2018/2/layout/IconVerticalSolidList"/>
    <dgm:cxn modelId="{615DA233-F7A6-439D-A3DC-5FC39ACE4F1B}" type="presParOf" srcId="{A3283F6C-F12C-4738-B63B-E5A4DAC7B065}" destId="{A5265687-74DF-481B-96E7-4F14A532FE4D}" srcOrd="1" destOrd="0" presId="urn:microsoft.com/office/officeart/2018/2/layout/IconVerticalSolidList"/>
    <dgm:cxn modelId="{3A6F768C-BE93-4A3F-8D6F-2778561D8DDB}" type="presParOf" srcId="{A3283F6C-F12C-4738-B63B-E5A4DAC7B065}" destId="{F29D182B-0B5C-461B-9D24-A9E53CA814C6}" srcOrd="2" destOrd="0" presId="urn:microsoft.com/office/officeart/2018/2/layout/IconVerticalSolidList"/>
    <dgm:cxn modelId="{2B54D081-B5B2-442B-B4BF-A54F42883B8B}" type="presParOf" srcId="{A3283F6C-F12C-4738-B63B-E5A4DAC7B065}" destId="{45682AE6-C4A8-4ED5-A0A0-841A317B86F5}" srcOrd="3" destOrd="0" presId="urn:microsoft.com/office/officeart/2018/2/layout/IconVerticalSolidList"/>
    <dgm:cxn modelId="{55E42DC6-70E3-43C6-A51E-4E3BEF7AF330}" type="presParOf" srcId="{FCCF08AD-539A-4305-9AC3-93A51716247F}" destId="{AD527764-C759-4E2C-9A86-32795DF46A72}" srcOrd="1" destOrd="0" presId="urn:microsoft.com/office/officeart/2018/2/layout/IconVerticalSolidList"/>
    <dgm:cxn modelId="{810214CC-81BF-4468-9692-EB5A6D42E462}" type="presParOf" srcId="{FCCF08AD-539A-4305-9AC3-93A51716247F}" destId="{B314764B-A2C1-41D3-9F5F-2602B2174A47}" srcOrd="2" destOrd="0" presId="urn:microsoft.com/office/officeart/2018/2/layout/IconVerticalSolidList"/>
    <dgm:cxn modelId="{71BE4F42-1F65-442E-A2E9-FD1118756682}" type="presParOf" srcId="{B314764B-A2C1-41D3-9F5F-2602B2174A47}" destId="{C5CF9933-7CDD-4D5B-B956-03C4654F6A8E}" srcOrd="0" destOrd="0" presId="urn:microsoft.com/office/officeart/2018/2/layout/IconVerticalSolidList"/>
    <dgm:cxn modelId="{85CEF00C-B4FC-4067-9BDC-D049169647EC}" type="presParOf" srcId="{B314764B-A2C1-41D3-9F5F-2602B2174A47}" destId="{7E0BEAB7-D35D-4EAF-8B65-B9F2A9F78213}" srcOrd="1" destOrd="0" presId="urn:microsoft.com/office/officeart/2018/2/layout/IconVerticalSolidList"/>
    <dgm:cxn modelId="{CB2D8D51-5840-40CD-98C9-D0E8BEAD834B}" type="presParOf" srcId="{B314764B-A2C1-41D3-9F5F-2602B2174A47}" destId="{9A492951-389D-4F4E-BF52-E5E25DA4BAD6}" srcOrd="2" destOrd="0" presId="urn:microsoft.com/office/officeart/2018/2/layout/IconVerticalSolidList"/>
    <dgm:cxn modelId="{75002F87-1F9A-436A-AC65-729E32AAB001}" type="presParOf" srcId="{B314764B-A2C1-41D3-9F5F-2602B2174A47}" destId="{D98C0BB0-231E-4E53-9EE2-B8C92DF835FC}" srcOrd="3" destOrd="0" presId="urn:microsoft.com/office/officeart/2018/2/layout/IconVerticalSolidList"/>
    <dgm:cxn modelId="{6C55F2AA-5869-4262-BB06-C6FDE72B4DBA}" type="presParOf" srcId="{FCCF08AD-539A-4305-9AC3-93A51716247F}" destId="{243F42C3-292D-40FC-911E-A4E6638909A2}" srcOrd="3" destOrd="0" presId="urn:microsoft.com/office/officeart/2018/2/layout/IconVerticalSolidList"/>
    <dgm:cxn modelId="{E1F5E8FB-4FB0-4063-A425-6F4C78E4C1D4}" type="presParOf" srcId="{FCCF08AD-539A-4305-9AC3-93A51716247F}" destId="{AFB902E1-5E42-49D8-BED4-7301385793E0}" srcOrd="4" destOrd="0" presId="urn:microsoft.com/office/officeart/2018/2/layout/IconVerticalSolidList"/>
    <dgm:cxn modelId="{DAA3D837-111A-49CF-AA55-C3B825A69B52}" type="presParOf" srcId="{AFB902E1-5E42-49D8-BED4-7301385793E0}" destId="{7052DD27-19D6-4A41-96AA-DEC655DD5A0C}" srcOrd="0" destOrd="0" presId="urn:microsoft.com/office/officeart/2018/2/layout/IconVerticalSolidList"/>
    <dgm:cxn modelId="{E881D8B4-0557-477B-B746-72660AB1C68A}" type="presParOf" srcId="{AFB902E1-5E42-49D8-BED4-7301385793E0}" destId="{59A2FBCA-1D6B-4084-8525-62D9F1DE784C}" srcOrd="1" destOrd="0" presId="urn:microsoft.com/office/officeart/2018/2/layout/IconVerticalSolidList"/>
    <dgm:cxn modelId="{FE8B2808-BDF7-42E4-8106-8DD5EAB36666}" type="presParOf" srcId="{AFB902E1-5E42-49D8-BED4-7301385793E0}" destId="{022AF511-A68E-4992-A04A-0F20BF3C6F54}" srcOrd="2" destOrd="0" presId="urn:microsoft.com/office/officeart/2018/2/layout/IconVerticalSolidList"/>
    <dgm:cxn modelId="{B109089F-29C4-4D68-9844-62837EBA84B1}" type="presParOf" srcId="{AFB902E1-5E42-49D8-BED4-7301385793E0}" destId="{6D71FD36-E834-4A18-B9A7-FD17C3E9A9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66508A-0DA3-4B60-B238-BF406D183ED1}" type="doc">
      <dgm:prSet loTypeId="urn:microsoft.com/office/officeart/2005/8/layout/hierarchy3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5FF2456A-B4EE-45E2-89B3-50B7BF6C462C}">
      <dgm:prSet custT="1"/>
      <dgm:spPr/>
      <dgm:t>
        <a:bodyPr/>
        <a:lstStyle/>
        <a:p>
          <a:r>
            <a:rPr lang="en-US" sz="2400" b="0">
              <a:latin typeface="+mn-lt"/>
            </a:rPr>
            <a:t>Retry policies</a:t>
          </a:r>
        </a:p>
      </dgm:t>
    </dgm:pt>
    <dgm:pt modelId="{35E441EF-9B11-4F53-88B1-7FE51A96FD26}" type="parTrans" cxnId="{4CF73DC6-A8D1-4B9E-86A1-42D59833B164}">
      <dgm:prSet/>
      <dgm:spPr/>
      <dgm:t>
        <a:bodyPr/>
        <a:lstStyle/>
        <a:p>
          <a:endParaRPr lang="en-US"/>
        </a:p>
      </dgm:t>
    </dgm:pt>
    <dgm:pt modelId="{2DE0EB02-4331-4208-9ED6-813AF6CEB1AE}" type="sibTrans" cxnId="{4CF73DC6-A8D1-4B9E-86A1-42D59833B164}">
      <dgm:prSet phldrT="1" phldr="0"/>
      <dgm:spPr/>
      <dgm:t>
        <a:bodyPr/>
        <a:lstStyle/>
        <a:p>
          <a:endParaRPr lang="en-US"/>
        </a:p>
      </dgm:t>
    </dgm:pt>
    <dgm:pt modelId="{D5C6D606-D70D-4592-9DA3-374188674B19}">
      <dgm:prSet custT="1"/>
      <dgm:spPr/>
      <dgm:t>
        <a:bodyPr/>
        <a:lstStyle/>
        <a:p>
          <a:r>
            <a:rPr lang="en-US" sz="2400"/>
            <a:t>Run After</a:t>
          </a:r>
        </a:p>
      </dgm:t>
    </dgm:pt>
    <dgm:pt modelId="{1982127B-17C7-4166-B1EB-14C37B56CB16}" type="parTrans" cxnId="{A45DD3DE-34B9-4996-9F20-09547EC868E6}">
      <dgm:prSet/>
      <dgm:spPr/>
      <dgm:t>
        <a:bodyPr/>
        <a:lstStyle/>
        <a:p>
          <a:endParaRPr lang="en-NL"/>
        </a:p>
      </dgm:t>
    </dgm:pt>
    <dgm:pt modelId="{F5E14970-2BAC-4E22-A406-80B465FADB41}" type="sibTrans" cxnId="{A45DD3DE-34B9-4996-9F20-09547EC868E6}">
      <dgm:prSet/>
      <dgm:spPr/>
      <dgm:t>
        <a:bodyPr/>
        <a:lstStyle/>
        <a:p>
          <a:endParaRPr lang="en-NL"/>
        </a:p>
      </dgm:t>
    </dgm:pt>
    <dgm:pt modelId="{733DCE2C-7221-43D3-AAB7-F747AA01BCDE}">
      <dgm:prSet custT="1"/>
      <dgm:spPr/>
      <dgm:t>
        <a:bodyPr/>
        <a:lstStyle/>
        <a:p>
          <a:r>
            <a:rPr lang="en-US" sz="2400"/>
            <a:t>Terminate</a:t>
          </a:r>
        </a:p>
      </dgm:t>
    </dgm:pt>
    <dgm:pt modelId="{941B90FF-77C2-442A-82A8-E32D7C3A44FC}" type="parTrans" cxnId="{EFB92F44-D791-410E-BA09-E7EFF807A676}">
      <dgm:prSet/>
      <dgm:spPr/>
      <dgm:t>
        <a:bodyPr/>
        <a:lstStyle/>
        <a:p>
          <a:endParaRPr lang="en-NL"/>
        </a:p>
      </dgm:t>
    </dgm:pt>
    <dgm:pt modelId="{C749033C-D7AD-46B1-B63A-6DE0182AD051}" type="sibTrans" cxnId="{EFB92F44-D791-410E-BA09-E7EFF807A676}">
      <dgm:prSet/>
      <dgm:spPr/>
      <dgm:t>
        <a:bodyPr/>
        <a:lstStyle/>
        <a:p>
          <a:endParaRPr lang="en-NL"/>
        </a:p>
      </dgm:t>
    </dgm:pt>
    <dgm:pt modelId="{3F1CDBEE-40BA-4AB0-A02B-8308817D0CF4}">
      <dgm:prSet custT="1"/>
      <dgm:spPr/>
      <dgm:t>
        <a:bodyPr/>
        <a:lstStyle/>
        <a:p>
          <a:r>
            <a:rPr lang="en-US" sz="2400"/>
            <a:t>Logging</a:t>
          </a:r>
        </a:p>
      </dgm:t>
    </dgm:pt>
    <dgm:pt modelId="{285F42D9-64AF-4E19-9FFC-DA29AEF2D8FE}" type="parTrans" cxnId="{522826BF-94D6-41B9-A1A2-5261034C6BB5}">
      <dgm:prSet/>
      <dgm:spPr/>
      <dgm:t>
        <a:bodyPr/>
        <a:lstStyle/>
        <a:p>
          <a:endParaRPr lang="en-NL"/>
        </a:p>
      </dgm:t>
    </dgm:pt>
    <dgm:pt modelId="{FD59D44D-A952-4C4E-94A1-ED8692BE2C70}" type="sibTrans" cxnId="{522826BF-94D6-41B9-A1A2-5261034C6BB5}">
      <dgm:prSet/>
      <dgm:spPr/>
      <dgm:t>
        <a:bodyPr/>
        <a:lstStyle/>
        <a:p>
          <a:endParaRPr lang="en-NL"/>
        </a:p>
      </dgm:t>
    </dgm:pt>
    <dgm:pt modelId="{1D88C325-132F-4FEF-80F0-D978FD4833BA}">
      <dgm:prSet/>
      <dgm:spPr/>
      <dgm:t>
        <a:bodyPr/>
        <a:lstStyle/>
        <a:p>
          <a:r>
            <a:rPr lang="en-US"/>
            <a:t>Automatic retries with exponential backoff</a:t>
          </a:r>
        </a:p>
      </dgm:t>
    </dgm:pt>
    <dgm:pt modelId="{419FBBF4-A562-43FD-9DA0-45671DD9E183}" type="parTrans" cxnId="{E93A433F-4097-460C-888A-46A69E9C6A5B}">
      <dgm:prSet/>
      <dgm:spPr/>
      <dgm:t>
        <a:bodyPr/>
        <a:lstStyle/>
        <a:p>
          <a:endParaRPr lang="en-NL"/>
        </a:p>
      </dgm:t>
    </dgm:pt>
    <dgm:pt modelId="{CA09603E-4DD7-4C80-9291-45800C3080C0}" type="sibTrans" cxnId="{E93A433F-4097-460C-888A-46A69E9C6A5B}">
      <dgm:prSet/>
      <dgm:spPr/>
      <dgm:t>
        <a:bodyPr/>
        <a:lstStyle/>
        <a:p>
          <a:endParaRPr lang="en-NL"/>
        </a:p>
      </dgm:t>
    </dgm:pt>
    <dgm:pt modelId="{7B7E936F-C43A-4ADA-B5C5-F70D426125A4}">
      <dgm:prSet/>
      <dgm:spPr/>
      <dgm:t>
        <a:bodyPr/>
        <a:lstStyle/>
        <a:p>
          <a:r>
            <a:rPr lang="en-US"/>
            <a:t>Use on scopes/actions to catch Failed, </a:t>
          </a:r>
          <a:r>
            <a:rPr lang="en-US" err="1"/>
            <a:t>TimedOut</a:t>
          </a:r>
          <a:r>
            <a:rPr lang="en-US"/>
            <a:t>, etc.</a:t>
          </a:r>
        </a:p>
      </dgm:t>
    </dgm:pt>
    <dgm:pt modelId="{249CF6B7-F870-4ED3-88B2-488D84F4990F}" type="parTrans" cxnId="{DB0F119E-F39E-4D06-BD72-BCCF082F359B}">
      <dgm:prSet/>
      <dgm:spPr/>
      <dgm:t>
        <a:bodyPr/>
        <a:lstStyle/>
        <a:p>
          <a:endParaRPr lang="en-NL"/>
        </a:p>
      </dgm:t>
    </dgm:pt>
    <dgm:pt modelId="{446FF9F9-8DAC-40FF-AC2B-4CDBC4608704}" type="sibTrans" cxnId="{DB0F119E-F39E-4D06-BD72-BCCF082F359B}">
      <dgm:prSet/>
      <dgm:spPr/>
      <dgm:t>
        <a:bodyPr/>
        <a:lstStyle/>
        <a:p>
          <a:endParaRPr lang="en-NL"/>
        </a:p>
      </dgm:t>
    </dgm:pt>
    <dgm:pt modelId="{5D11A272-6FDF-47B0-84EC-92449D57A9FF}">
      <dgm:prSet/>
      <dgm:spPr/>
      <dgm:t>
        <a:bodyPr/>
        <a:lstStyle/>
        <a:p>
          <a:r>
            <a:rPr lang="en-US"/>
            <a:t>Explicitly set the Logic App’s final status</a:t>
          </a:r>
        </a:p>
      </dgm:t>
    </dgm:pt>
    <dgm:pt modelId="{B93C712D-D490-4875-85CD-82B1E1B5C1CB}" type="parTrans" cxnId="{BCC56E3E-F550-4F5C-A07A-0B6FF04D16A5}">
      <dgm:prSet/>
      <dgm:spPr/>
      <dgm:t>
        <a:bodyPr/>
        <a:lstStyle/>
        <a:p>
          <a:endParaRPr lang="en-NL"/>
        </a:p>
      </dgm:t>
    </dgm:pt>
    <dgm:pt modelId="{9A14E609-0873-400B-8CD6-EA81704590F4}" type="sibTrans" cxnId="{BCC56E3E-F550-4F5C-A07A-0B6FF04D16A5}">
      <dgm:prSet/>
      <dgm:spPr/>
      <dgm:t>
        <a:bodyPr/>
        <a:lstStyle/>
        <a:p>
          <a:endParaRPr lang="en-NL"/>
        </a:p>
      </dgm:t>
    </dgm:pt>
    <dgm:pt modelId="{3B687F25-8A11-494C-8066-377C254D70E5}">
      <dgm:prSet/>
      <dgm:spPr/>
      <dgm:t>
        <a:bodyPr/>
        <a:lstStyle/>
        <a:p>
          <a:r>
            <a:rPr lang="en-US"/>
            <a:t>Send failures to Azure Monitor, App Insights, or a webhook</a:t>
          </a:r>
        </a:p>
      </dgm:t>
    </dgm:pt>
    <dgm:pt modelId="{35268C00-5FE6-483D-8C20-6E5DC8C4F5B2}" type="parTrans" cxnId="{1AACAF4B-2257-4BE4-88CB-548B0450A9CE}">
      <dgm:prSet/>
      <dgm:spPr/>
      <dgm:t>
        <a:bodyPr/>
        <a:lstStyle/>
        <a:p>
          <a:endParaRPr lang="en-NL"/>
        </a:p>
      </dgm:t>
    </dgm:pt>
    <dgm:pt modelId="{2C2364C9-061F-470F-9814-85C3443C93FA}" type="sibTrans" cxnId="{1AACAF4B-2257-4BE4-88CB-548B0450A9CE}">
      <dgm:prSet/>
      <dgm:spPr/>
      <dgm:t>
        <a:bodyPr/>
        <a:lstStyle/>
        <a:p>
          <a:endParaRPr lang="en-NL"/>
        </a:p>
      </dgm:t>
    </dgm:pt>
    <dgm:pt modelId="{70DB4CD9-7876-4E1E-81BE-F86AE11CA0B8}" type="pres">
      <dgm:prSet presAssocID="{4866508A-0DA3-4B60-B238-BF406D183ED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1A6F0E-2B59-49C0-A8F4-1D4FAF7B4BF3}" type="pres">
      <dgm:prSet presAssocID="{5FF2456A-B4EE-45E2-89B3-50B7BF6C462C}" presName="root" presStyleCnt="0"/>
      <dgm:spPr/>
    </dgm:pt>
    <dgm:pt modelId="{3B2D5F82-DD23-4009-B34D-73A68CF469F8}" type="pres">
      <dgm:prSet presAssocID="{5FF2456A-B4EE-45E2-89B3-50B7BF6C462C}" presName="rootComposite" presStyleCnt="0"/>
      <dgm:spPr/>
    </dgm:pt>
    <dgm:pt modelId="{9D759BE5-14D8-43AC-9474-369B74B808FA}" type="pres">
      <dgm:prSet presAssocID="{5FF2456A-B4EE-45E2-89B3-50B7BF6C462C}" presName="rootText" presStyleLbl="node1" presStyleIdx="0" presStyleCnt="4"/>
      <dgm:spPr/>
    </dgm:pt>
    <dgm:pt modelId="{17F2F0C6-94F5-4C91-962C-0C5F6310B79D}" type="pres">
      <dgm:prSet presAssocID="{5FF2456A-B4EE-45E2-89B3-50B7BF6C462C}" presName="rootConnector" presStyleLbl="node1" presStyleIdx="0" presStyleCnt="4"/>
      <dgm:spPr/>
    </dgm:pt>
    <dgm:pt modelId="{81D41B17-6A18-41AC-BCB9-7FB401A78C2F}" type="pres">
      <dgm:prSet presAssocID="{5FF2456A-B4EE-45E2-89B3-50B7BF6C462C}" presName="childShape" presStyleCnt="0"/>
      <dgm:spPr/>
    </dgm:pt>
    <dgm:pt modelId="{C3143C08-3BBE-4CC0-AED6-6FB4E5927851}" type="pres">
      <dgm:prSet presAssocID="{419FBBF4-A562-43FD-9DA0-45671DD9E183}" presName="Name13" presStyleLbl="parChTrans1D2" presStyleIdx="0" presStyleCnt="4"/>
      <dgm:spPr/>
    </dgm:pt>
    <dgm:pt modelId="{C43123D2-5C21-433A-9676-273A5DBC6239}" type="pres">
      <dgm:prSet presAssocID="{1D88C325-132F-4FEF-80F0-D978FD4833BA}" presName="childText" presStyleLbl="bgAcc1" presStyleIdx="0" presStyleCnt="4">
        <dgm:presLayoutVars>
          <dgm:bulletEnabled val="1"/>
        </dgm:presLayoutVars>
      </dgm:prSet>
      <dgm:spPr/>
    </dgm:pt>
    <dgm:pt modelId="{D815E5A3-33CD-488F-AF83-E916BDA0658F}" type="pres">
      <dgm:prSet presAssocID="{D5C6D606-D70D-4592-9DA3-374188674B19}" presName="root" presStyleCnt="0"/>
      <dgm:spPr/>
    </dgm:pt>
    <dgm:pt modelId="{BF33A695-D0F4-423D-91DF-75BA5C982AC6}" type="pres">
      <dgm:prSet presAssocID="{D5C6D606-D70D-4592-9DA3-374188674B19}" presName="rootComposite" presStyleCnt="0"/>
      <dgm:spPr/>
    </dgm:pt>
    <dgm:pt modelId="{66B461F5-CCE6-4B54-9EC5-3C8ABD4448B2}" type="pres">
      <dgm:prSet presAssocID="{D5C6D606-D70D-4592-9DA3-374188674B19}" presName="rootText" presStyleLbl="node1" presStyleIdx="1" presStyleCnt="4"/>
      <dgm:spPr/>
    </dgm:pt>
    <dgm:pt modelId="{03E857E4-2011-4646-BC84-D425FD8CC2D4}" type="pres">
      <dgm:prSet presAssocID="{D5C6D606-D70D-4592-9DA3-374188674B19}" presName="rootConnector" presStyleLbl="node1" presStyleIdx="1" presStyleCnt="4"/>
      <dgm:spPr/>
    </dgm:pt>
    <dgm:pt modelId="{85BC68E4-360A-4FFF-884E-BCA9D221E606}" type="pres">
      <dgm:prSet presAssocID="{D5C6D606-D70D-4592-9DA3-374188674B19}" presName="childShape" presStyleCnt="0"/>
      <dgm:spPr/>
    </dgm:pt>
    <dgm:pt modelId="{F1D7B6FD-1C81-4438-BC8F-3F138E5EE443}" type="pres">
      <dgm:prSet presAssocID="{249CF6B7-F870-4ED3-88B2-488D84F4990F}" presName="Name13" presStyleLbl="parChTrans1D2" presStyleIdx="1" presStyleCnt="4"/>
      <dgm:spPr/>
    </dgm:pt>
    <dgm:pt modelId="{AC42EED9-CB47-47DD-837F-65991374668C}" type="pres">
      <dgm:prSet presAssocID="{7B7E936F-C43A-4ADA-B5C5-F70D426125A4}" presName="childText" presStyleLbl="bgAcc1" presStyleIdx="1" presStyleCnt="4">
        <dgm:presLayoutVars>
          <dgm:bulletEnabled val="1"/>
        </dgm:presLayoutVars>
      </dgm:prSet>
      <dgm:spPr/>
    </dgm:pt>
    <dgm:pt modelId="{BDF630A4-FAF2-4B93-8C95-9EDDA735A37B}" type="pres">
      <dgm:prSet presAssocID="{733DCE2C-7221-43D3-AAB7-F747AA01BCDE}" presName="root" presStyleCnt="0"/>
      <dgm:spPr/>
    </dgm:pt>
    <dgm:pt modelId="{BD21BC22-D95F-42DE-A3B4-7B7391EA0E3A}" type="pres">
      <dgm:prSet presAssocID="{733DCE2C-7221-43D3-AAB7-F747AA01BCDE}" presName="rootComposite" presStyleCnt="0"/>
      <dgm:spPr/>
    </dgm:pt>
    <dgm:pt modelId="{81640187-5F0E-4E07-AEC7-A2B53E01EBC0}" type="pres">
      <dgm:prSet presAssocID="{733DCE2C-7221-43D3-AAB7-F747AA01BCDE}" presName="rootText" presStyleLbl="node1" presStyleIdx="2" presStyleCnt="4"/>
      <dgm:spPr/>
    </dgm:pt>
    <dgm:pt modelId="{7FC6E9DE-5E59-423F-8E4E-97EF64BB15C1}" type="pres">
      <dgm:prSet presAssocID="{733DCE2C-7221-43D3-AAB7-F747AA01BCDE}" presName="rootConnector" presStyleLbl="node1" presStyleIdx="2" presStyleCnt="4"/>
      <dgm:spPr/>
    </dgm:pt>
    <dgm:pt modelId="{56EF4A19-A71D-464E-9C87-9ED025FD8B59}" type="pres">
      <dgm:prSet presAssocID="{733DCE2C-7221-43D3-AAB7-F747AA01BCDE}" presName="childShape" presStyleCnt="0"/>
      <dgm:spPr/>
    </dgm:pt>
    <dgm:pt modelId="{4D4179B7-9E36-41CB-A318-9AEE43691D93}" type="pres">
      <dgm:prSet presAssocID="{B93C712D-D490-4875-85CD-82B1E1B5C1CB}" presName="Name13" presStyleLbl="parChTrans1D2" presStyleIdx="2" presStyleCnt="4"/>
      <dgm:spPr/>
    </dgm:pt>
    <dgm:pt modelId="{34885E90-58EE-4270-82E5-D8C3A2FD632F}" type="pres">
      <dgm:prSet presAssocID="{5D11A272-6FDF-47B0-84EC-92449D57A9FF}" presName="childText" presStyleLbl="bgAcc1" presStyleIdx="2" presStyleCnt="4">
        <dgm:presLayoutVars>
          <dgm:bulletEnabled val="1"/>
        </dgm:presLayoutVars>
      </dgm:prSet>
      <dgm:spPr/>
    </dgm:pt>
    <dgm:pt modelId="{99F5EA91-9B3E-4B91-B64E-49A1DCAA0FEC}" type="pres">
      <dgm:prSet presAssocID="{3F1CDBEE-40BA-4AB0-A02B-8308817D0CF4}" presName="root" presStyleCnt="0"/>
      <dgm:spPr/>
    </dgm:pt>
    <dgm:pt modelId="{40615866-1A5D-48E3-A6B7-7ABE8DB1ED3A}" type="pres">
      <dgm:prSet presAssocID="{3F1CDBEE-40BA-4AB0-A02B-8308817D0CF4}" presName="rootComposite" presStyleCnt="0"/>
      <dgm:spPr/>
    </dgm:pt>
    <dgm:pt modelId="{367712FA-4E00-4C17-A917-2DC77A0E873E}" type="pres">
      <dgm:prSet presAssocID="{3F1CDBEE-40BA-4AB0-A02B-8308817D0CF4}" presName="rootText" presStyleLbl="node1" presStyleIdx="3" presStyleCnt="4"/>
      <dgm:spPr/>
    </dgm:pt>
    <dgm:pt modelId="{C7C86464-36FC-425C-B73F-9627D907D450}" type="pres">
      <dgm:prSet presAssocID="{3F1CDBEE-40BA-4AB0-A02B-8308817D0CF4}" presName="rootConnector" presStyleLbl="node1" presStyleIdx="3" presStyleCnt="4"/>
      <dgm:spPr/>
    </dgm:pt>
    <dgm:pt modelId="{B51DD94E-BEB5-4DE4-90DD-C1FB05CF4DF6}" type="pres">
      <dgm:prSet presAssocID="{3F1CDBEE-40BA-4AB0-A02B-8308817D0CF4}" presName="childShape" presStyleCnt="0"/>
      <dgm:spPr/>
    </dgm:pt>
    <dgm:pt modelId="{76830B4D-4D84-4410-BF87-2EC3F5CB8A52}" type="pres">
      <dgm:prSet presAssocID="{35268C00-5FE6-483D-8C20-6E5DC8C4F5B2}" presName="Name13" presStyleLbl="parChTrans1D2" presStyleIdx="3" presStyleCnt="4"/>
      <dgm:spPr/>
    </dgm:pt>
    <dgm:pt modelId="{6911FEF6-42AE-4052-ACF9-D94FEF519D27}" type="pres">
      <dgm:prSet presAssocID="{3B687F25-8A11-494C-8066-377C254D70E5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C4B22704-B946-4EE6-888B-7B31BAB8F880}" type="presOf" srcId="{7B7E936F-C43A-4ADA-B5C5-F70D426125A4}" destId="{AC42EED9-CB47-47DD-837F-65991374668C}" srcOrd="0" destOrd="0" presId="urn:microsoft.com/office/officeart/2005/8/layout/hierarchy3"/>
    <dgm:cxn modelId="{F5F74D09-13BB-401C-8F21-20E9393B46CE}" type="presOf" srcId="{733DCE2C-7221-43D3-AAB7-F747AA01BCDE}" destId="{7FC6E9DE-5E59-423F-8E4E-97EF64BB15C1}" srcOrd="1" destOrd="0" presId="urn:microsoft.com/office/officeart/2005/8/layout/hierarchy3"/>
    <dgm:cxn modelId="{69717916-6124-415B-BFA4-F71CAD4281F9}" type="presOf" srcId="{419FBBF4-A562-43FD-9DA0-45671DD9E183}" destId="{C3143C08-3BBE-4CC0-AED6-6FB4E5927851}" srcOrd="0" destOrd="0" presId="urn:microsoft.com/office/officeart/2005/8/layout/hierarchy3"/>
    <dgm:cxn modelId="{1EEA011A-DDE4-4171-BA8F-A2C136D6E9CF}" type="presOf" srcId="{5FF2456A-B4EE-45E2-89B3-50B7BF6C462C}" destId="{9D759BE5-14D8-43AC-9474-369B74B808FA}" srcOrd="0" destOrd="0" presId="urn:microsoft.com/office/officeart/2005/8/layout/hierarchy3"/>
    <dgm:cxn modelId="{2C443F1A-CF4D-46BD-A39D-4A4A0E2DCE38}" type="presOf" srcId="{3F1CDBEE-40BA-4AB0-A02B-8308817D0CF4}" destId="{367712FA-4E00-4C17-A917-2DC77A0E873E}" srcOrd="0" destOrd="0" presId="urn:microsoft.com/office/officeart/2005/8/layout/hierarchy3"/>
    <dgm:cxn modelId="{D2F98A20-0D25-4A2C-B334-6D3BA03D6AF2}" type="presOf" srcId="{D5C6D606-D70D-4592-9DA3-374188674B19}" destId="{66B461F5-CCE6-4B54-9EC5-3C8ABD4448B2}" srcOrd="0" destOrd="0" presId="urn:microsoft.com/office/officeart/2005/8/layout/hierarchy3"/>
    <dgm:cxn modelId="{47BE1D3C-89B9-4408-968C-5E3C25F8167E}" type="presOf" srcId="{4866508A-0DA3-4B60-B238-BF406D183ED1}" destId="{70DB4CD9-7876-4E1E-81BE-F86AE11CA0B8}" srcOrd="0" destOrd="0" presId="urn:microsoft.com/office/officeart/2005/8/layout/hierarchy3"/>
    <dgm:cxn modelId="{BCC56E3E-F550-4F5C-A07A-0B6FF04D16A5}" srcId="{733DCE2C-7221-43D3-AAB7-F747AA01BCDE}" destId="{5D11A272-6FDF-47B0-84EC-92449D57A9FF}" srcOrd="0" destOrd="0" parTransId="{B93C712D-D490-4875-85CD-82B1E1B5C1CB}" sibTransId="{9A14E609-0873-400B-8CD6-EA81704590F4}"/>
    <dgm:cxn modelId="{E93A433F-4097-460C-888A-46A69E9C6A5B}" srcId="{5FF2456A-B4EE-45E2-89B3-50B7BF6C462C}" destId="{1D88C325-132F-4FEF-80F0-D978FD4833BA}" srcOrd="0" destOrd="0" parTransId="{419FBBF4-A562-43FD-9DA0-45671DD9E183}" sibTransId="{CA09603E-4DD7-4C80-9291-45800C3080C0}"/>
    <dgm:cxn modelId="{7A248C5B-143C-45BC-B4F6-0EEC2D7FCB29}" type="presOf" srcId="{733DCE2C-7221-43D3-AAB7-F747AA01BCDE}" destId="{81640187-5F0E-4E07-AEC7-A2B53E01EBC0}" srcOrd="0" destOrd="0" presId="urn:microsoft.com/office/officeart/2005/8/layout/hierarchy3"/>
    <dgm:cxn modelId="{EFB92F44-D791-410E-BA09-E7EFF807A676}" srcId="{4866508A-0DA3-4B60-B238-BF406D183ED1}" destId="{733DCE2C-7221-43D3-AAB7-F747AA01BCDE}" srcOrd="2" destOrd="0" parTransId="{941B90FF-77C2-442A-82A8-E32D7C3A44FC}" sibTransId="{C749033C-D7AD-46B1-B63A-6DE0182AD051}"/>
    <dgm:cxn modelId="{1AACAF4B-2257-4BE4-88CB-548B0450A9CE}" srcId="{3F1CDBEE-40BA-4AB0-A02B-8308817D0CF4}" destId="{3B687F25-8A11-494C-8066-377C254D70E5}" srcOrd="0" destOrd="0" parTransId="{35268C00-5FE6-483D-8C20-6E5DC8C4F5B2}" sibTransId="{2C2364C9-061F-470F-9814-85C3443C93FA}"/>
    <dgm:cxn modelId="{4CC1BC71-9C5E-42C6-9A8A-D37C0B4C7092}" type="presOf" srcId="{B93C712D-D490-4875-85CD-82B1E1B5C1CB}" destId="{4D4179B7-9E36-41CB-A318-9AEE43691D93}" srcOrd="0" destOrd="0" presId="urn:microsoft.com/office/officeart/2005/8/layout/hierarchy3"/>
    <dgm:cxn modelId="{1CAFD959-0048-4A54-B868-7A16F1360D55}" type="presOf" srcId="{35268C00-5FE6-483D-8C20-6E5DC8C4F5B2}" destId="{76830B4D-4D84-4410-BF87-2EC3F5CB8A52}" srcOrd="0" destOrd="0" presId="urn:microsoft.com/office/officeart/2005/8/layout/hierarchy3"/>
    <dgm:cxn modelId="{0A9ECF7E-70B7-4DD3-A38B-A043F8B4CD7C}" type="presOf" srcId="{3B687F25-8A11-494C-8066-377C254D70E5}" destId="{6911FEF6-42AE-4052-ACF9-D94FEF519D27}" srcOrd="0" destOrd="0" presId="urn:microsoft.com/office/officeart/2005/8/layout/hierarchy3"/>
    <dgm:cxn modelId="{FEE29990-319D-4E47-B006-21AA1674D524}" type="presOf" srcId="{3F1CDBEE-40BA-4AB0-A02B-8308817D0CF4}" destId="{C7C86464-36FC-425C-B73F-9627D907D450}" srcOrd="1" destOrd="0" presId="urn:microsoft.com/office/officeart/2005/8/layout/hierarchy3"/>
    <dgm:cxn modelId="{DB0F119E-F39E-4D06-BD72-BCCF082F359B}" srcId="{D5C6D606-D70D-4592-9DA3-374188674B19}" destId="{7B7E936F-C43A-4ADA-B5C5-F70D426125A4}" srcOrd="0" destOrd="0" parTransId="{249CF6B7-F870-4ED3-88B2-488D84F4990F}" sibTransId="{446FF9F9-8DAC-40FF-AC2B-4CDBC4608704}"/>
    <dgm:cxn modelId="{2A6DFBB3-B585-4D98-B157-26E6218D99AA}" type="presOf" srcId="{5FF2456A-B4EE-45E2-89B3-50B7BF6C462C}" destId="{17F2F0C6-94F5-4C91-962C-0C5F6310B79D}" srcOrd="1" destOrd="0" presId="urn:microsoft.com/office/officeart/2005/8/layout/hierarchy3"/>
    <dgm:cxn modelId="{522826BF-94D6-41B9-A1A2-5261034C6BB5}" srcId="{4866508A-0DA3-4B60-B238-BF406D183ED1}" destId="{3F1CDBEE-40BA-4AB0-A02B-8308817D0CF4}" srcOrd="3" destOrd="0" parTransId="{285F42D9-64AF-4E19-9FFC-DA29AEF2D8FE}" sibTransId="{FD59D44D-A952-4C4E-94A1-ED8692BE2C70}"/>
    <dgm:cxn modelId="{C48622C4-A27D-4EF6-A308-E17634E4F12C}" type="presOf" srcId="{249CF6B7-F870-4ED3-88B2-488D84F4990F}" destId="{F1D7B6FD-1C81-4438-BC8F-3F138E5EE443}" srcOrd="0" destOrd="0" presId="urn:microsoft.com/office/officeart/2005/8/layout/hierarchy3"/>
    <dgm:cxn modelId="{4CF73DC6-A8D1-4B9E-86A1-42D59833B164}" srcId="{4866508A-0DA3-4B60-B238-BF406D183ED1}" destId="{5FF2456A-B4EE-45E2-89B3-50B7BF6C462C}" srcOrd="0" destOrd="0" parTransId="{35E441EF-9B11-4F53-88B1-7FE51A96FD26}" sibTransId="{2DE0EB02-4331-4208-9ED6-813AF6CEB1AE}"/>
    <dgm:cxn modelId="{9DF9BEDC-13EE-42BF-95FE-B8B257E1B25E}" type="presOf" srcId="{5D11A272-6FDF-47B0-84EC-92449D57A9FF}" destId="{34885E90-58EE-4270-82E5-D8C3A2FD632F}" srcOrd="0" destOrd="0" presId="urn:microsoft.com/office/officeart/2005/8/layout/hierarchy3"/>
    <dgm:cxn modelId="{A45DD3DE-34B9-4996-9F20-09547EC868E6}" srcId="{4866508A-0DA3-4B60-B238-BF406D183ED1}" destId="{D5C6D606-D70D-4592-9DA3-374188674B19}" srcOrd="1" destOrd="0" parTransId="{1982127B-17C7-4166-B1EB-14C37B56CB16}" sibTransId="{F5E14970-2BAC-4E22-A406-80B465FADB41}"/>
    <dgm:cxn modelId="{2281E0E6-237F-45BD-848C-465706F577B7}" type="presOf" srcId="{D5C6D606-D70D-4592-9DA3-374188674B19}" destId="{03E857E4-2011-4646-BC84-D425FD8CC2D4}" srcOrd="1" destOrd="0" presId="urn:microsoft.com/office/officeart/2005/8/layout/hierarchy3"/>
    <dgm:cxn modelId="{B15241EB-0F9F-4E17-9D14-907077916664}" type="presOf" srcId="{1D88C325-132F-4FEF-80F0-D978FD4833BA}" destId="{C43123D2-5C21-433A-9676-273A5DBC6239}" srcOrd="0" destOrd="0" presId="urn:microsoft.com/office/officeart/2005/8/layout/hierarchy3"/>
    <dgm:cxn modelId="{A5A49C8F-0859-4B5B-84E4-723AA1EFCF99}" type="presParOf" srcId="{70DB4CD9-7876-4E1E-81BE-F86AE11CA0B8}" destId="{071A6F0E-2B59-49C0-A8F4-1D4FAF7B4BF3}" srcOrd="0" destOrd="0" presId="urn:microsoft.com/office/officeart/2005/8/layout/hierarchy3"/>
    <dgm:cxn modelId="{4BF2E91A-4E70-4D7C-81DE-D851574C8967}" type="presParOf" srcId="{071A6F0E-2B59-49C0-A8F4-1D4FAF7B4BF3}" destId="{3B2D5F82-DD23-4009-B34D-73A68CF469F8}" srcOrd="0" destOrd="0" presId="urn:microsoft.com/office/officeart/2005/8/layout/hierarchy3"/>
    <dgm:cxn modelId="{E945DFC3-1A70-4552-BAAB-0AF46F83D1AE}" type="presParOf" srcId="{3B2D5F82-DD23-4009-B34D-73A68CF469F8}" destId="{9D759BE5-14D8-43AC-9474-369B74B808FA}" srcOrd="0" destOrd="0" presId="urn:microsoft.com/office/officeart/2005/8/layout/hierarchy3"/>
    <dgm:cxn modelId="{A3C5E2CE-D801-4A12-BC56-4DE18127EB9F}" type="presParOf" srcId="{3B2D5F82-DD23-4009-B34D-73A68CF469F8}" destId="{17F2F0C6-94F5-4C91-962C-0C5F6310B79D}" srcOrd="1" destOrd="0" presId="urn:microsoft.com/office/officeart/2005/8/layout/hierarchy3"/>
    <dgm:cxn modelId="{FD0A8465-3F1F-4EE1-BE17-25ED7CB88507}" type="presParOf" srcId="{071A6F0E-2B59-49C0-A8F4-1D4FAF7B4BF3}" destId="{81D41B17-6A18-41AC-BCB9-7FB401A78C2F}" srcOrd="1" destOrd="0" presId="urn:microsoft.com/office/officeart/2005/8/layout/hierarchy3"/>
    <dgm:cxn modelId="{0548BBE7-906C-4C34-9A1D-65993F633815}" type="presParOf" srcId="{81D41B17-6A18-41AC-BCB9-7FB401A78C2F}" destId="{C3143C08-3BBE-4CC0-AED6-6FB4E5927851}" srcOrd="0" destOrd="0" presId="urn:microsoft.com/office/officeart/2005/8/layout/hierarchy3"/>
    <dgm:cxn modelId="{DD3BC75A-4EFD-42A5-B796-95127BC234BC}" type="presParOf" srcId="{81D41B17-6A18-41AC-BCB9-7FB401A78C2F}" destId="{C43123D2-5C21-433A-9676-273A5DBC6239}" srcOrd="1" destOrd="0" presId="urn:microsoft.com/office/officeart/2005/8/layout/hierarchy3"/>
    <dgm:cxn modelId="{982476B2-8A67-4E94-8289-A0A88EAEE8F3}" type="presParOf" srcId="{70DB4CD9-7876-4E1E-81BE-F86AE11CA0B8}" destId="{D815E5A3-33CD-488F-AF83-E916BDA0658F}" srcOrd="1" destOrd="0" presId="urn:microsoft.com/office/officeart/2005/8/layout/hierarchy3"/>
    <dgm:cxn modelId="{CB715F4D-303A-4894-886B-BCB35C021DBC}" type="presParOf" srcId="{D815E5A3-33CD-488F-AF83-E916BDA0658F}" destId="{BF33A695-D0F4-423D-91DF-75BA5C982AC6}" srcOrd="0" destOrd="0" presId="urn:microsoft.com/office/officeart/2005/8/layout/hierarchy3"/>
    <dgm:cxn modelId="{05920160-A817-41CC-A396-FFD8A23FC357}" type="presParOf" srcId="{BF33A695-D0F4-423D-91DF-75BA5C982AC6}" destId="{66B461F5-CCE6-4B54-9EC5-3C8ABD4448B2}" srcOrd="0" destOrd="0" presId="urn:microsoft.com/office/officeart/2005/8/layout/hierarchy3"/>
    <dgm:cxn modelId="{C2588C06-7A10-474C-AB36-EE754C0F0168}" type="presParOf" srcId="{BF33A695-D0F4-423D-91DF-75BA5C982AC6}" destId="{03E857E4-2011-4646-BC84-D425FD8CC2D4}" srcOrd="1" destOrd="0" presId="urn:microsoft.com/office/officeart/2005/8/layout/hierarchy3"/>
    <dgm:cxn modelId="{B4005E8C-2AE3-47D9-B754-2A5EB8719EF4}" type="presParOf" srcId="{D815E5A3-33CD-488F-AF83-E916BDA0658F}" destId="{85BC68E4-360A-4FFF-884E-BCA9D221E606}" srcOrd="1" destOrd="0" presId="urn:microsoft.com/office/officeart/2005/8/layout/hierarchy3"/>
    <dgm:cxn modelId="{4D864DEC-4876-4480-8BF0-F7ECE0114907}" type="presParOf" srcId="{85BC68E4-360A-4FFF-884E-BCA9D221E606}" destId="{F1D7B6FD-1C81-4438-BC8F-3F138E5EE443}" srcOrd="0" destOrd="0" presId="urn:microsoft.com/office/officeart/2005/8/layout/hierarchy3"/>
    <dgm:cxn modelId="{43DA097D-8EBD-43B5-8479-72CFFFA1A30C}" type="presParOf" srcId="{85BC68E4-360A-4FFF-884E-BCA9D221E606}" destId="{AC42EED9-CB47-47DD-837F-65991374668C}" srcOrd="1" destOrd="0" presId="urn:microsoft.com/office/officeart/2005/8/layout/hierarchy3"/>
    <dgm:cxn modelId="{7007E94D-B6E2-472D-BD02-8CB0F6EF6E3A}" type="presParOf" srcId="{70DB4CD9-7876-4E1E-81BE-F86AE11CA0B8}" destId="{BDF630A4-FAF2-4B93-8C95-9EDDA735A37B}" srcOrd="2" destOrd="0" presId="urn:microsoft.com/office/officeart/2005/8/layout/hierarchy3"/>
    <dgm:cxn modelId="{841A0BE2-060C-4821-961E-E6ED69D0553E}" type="presParOf" srcId="{BDF630A4-FAF2-4B93-8C95-9EDDA735A37B}" destId="{BD21BC22-D95F-42DE-A3B4-7B7391EA0E3A}" srcOrd="0" destOrd="0" presId="urn:microsoft.com/office/officeart/2005/8/layout/hierarchy3"/>
    <dgm:cxn modelId="{6D9D1475-24F7-4464-A5BB-CB14288CAAE2}" type="presParOf" srcId="{BD21BC22-D95F-42DE-A3B4-7B7391EA0E3A}" destId="{81640187-5F0E-4E07-AEC7-A2B53E01EBC0}" srcOrd="0" destOrd="0" presId="urn:microsoft.com/office/officeart/2005/8/layout/hierarchy3"/>
    <dgm:cxn modelId="{08711C67-F004-47DE-9C8F-EAD56D4FDDBD}" type="presParOf" srcId="{BD21BC22-D95F-42DE-A3B4-7B7391EA0E3A}" destId="{7FC6E9DE-5E59-423F-8E4E-97EF64BB15C1}" srcOrd="1" destOrd="0" presId="urn:microsoft.com/office/officeart/2005/8/layout/hierarchy3"/>
    <dgm:cxn modelId="{0D642E0D-EB32-47B5-B394-5E56378026D4}" type="presParOf" srcId="{BDF630A4-FAF2-4B93-8C95-9EDDA735A37B}" destId="{56EF4A19-A71D-464E-9C87-9ED025FD8B59}" srcOrd="1" destOrd="0" presId="urn:microsoft.com/office/officeart/2005/8/layout/hierarchy3"/>
    <dgm:cxn modelId="{8D3337F5-43BC-4D7C-8398-B0304A79385E}" type="presParOf" srcId="{56EF4A19-A71D-464E-9C87-9ED025FD8B59}" destId="{4D4179B7-9E36-41CB-A318-9AEE43691D93}" srcOrd="0" destOrd="0" presId="urn:microsoft.com/office/officeart/2005/8/layout/hierarchy3"/>
    <dgm:cxn modelId="{D231EB93-6FAF-4055-A90B-03AC1F156DAB}" type="presParOf" srcId="{56EF4A19-A71D-464E-9C87-9ED025FD8B59}" destId="{34885E90-58EE-4270-82E5-D8C3A2FD632F}" srcOrd="1" destOrd="0" presId="urn:microsoft.com/office/officeart/2005/8/layout/hierarchy3"/>
    <dgm:cxn modelId="{1EDF8DA8-F92D-4E55-A9B4-04D29DADB124}" type="presParOf" srcId="{70DB4CD9-7876-4E1E-81BE-F86AE11CA0B8}" destId="{99F5EA91-9B3E-4B91-B64E-49A1DCAA0FEC}" srcOrd="3" destOrd="0" presId="urn:microsoft.com/office/officeart/2005/8/layout/hierarchy3"/>
    <dgm:cxn modelId="{E17790EB-0A6B-4FC9-B6FC-FC135F48C2D6}" type="presParOf" srcId="{99F5EA91-9B3E-4B91-B64E-49A1DCAA0FEC}" destId="{40615866-1A5D-48E3-A6B7-7ABE8DB1ED3A}" srcOrd="0" destOrd="0" presId="urn:microsoft.com/office/officeart/2005/8/layout/hierarchy3"/>
    <dgm:cxn modelId="{47F19EEF-C5D8-4C88-9A3E-5BE1CC28F930}" type="presParOf" srcId="{40615866-1A5D-48E3-A6B7-7ABE8DB1ED3A}" destId="{367712FA-4E00-4C17-A917-2DC77A0E873E}" srcOrd="0" destOrd="0" presId="urn:microsoft.com/office/officeart/2005/8/layout/hierarchy3"/>
    <dgm:cxn modelId="{75C7E62D-6826-4CC5-8A5E-562905C3FBFF}" type="presParOf" srcId="{40615866-1A5D-48E3-A6B7-7ABE8DB1ED3A}" destId="{C7C86464-36FC-425C-B73F-9627D907D450}" srcOrd="1" destOrd="0" presId="urn:microsoft.com/office/officeart/2005/8/layout/hierarchy3"/>
    <dgm:cxn modelId="{DBE73EAC-80AE-4B33-B221-9BED598A3CCC}" type="presParOf" srcId="{99F5EA91-9B3E-4B91-B64E-49A1DCAA0FEC}" destId="{B51DD94E-BEB5-4DE4-90DD-C1FB05CF4DF6}" srcOrd="1" destOrd="0" presId="urn:microsoft.com/office/officeart/2005/8/layout/hierarchy3"/>
    <dgm:cxn modelId="{34FB2C02-5F7C-4EC4-A9DB-8092FCE10182}" type="presParOf" srcId="{B51DD94E-BEB5-4DE4-90DD-C1FB05CF4DF6}" destId="{76830B4D-4D84-4410-BF87-2EC3F5CB8A52}" srcOrd="0" destOrd="0" presId="urn:microsoft.com/office/officeart/2005/8/layout/hierarchy3"/>
    <dgm:cxn modelId="{E7675CB3-4133-4170-B5D3-4EAD7A3644B2}" type="presParOf" srcId="{B51DD94E-BEB5-4DE4-90DD-C1FB05CF4DF6}" destId="{6911FEF6-42AE-4052-ACF9-D94FEF519D2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773A88-BF57-446F-A428-E3C13D0EF59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4EFEA50-DCF4-49E5-8FB5-BE6BD2BD6F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Reliable message broker</a:t>
          </a:r>
        </a:p>
      </dgm:t>
    </dgm:pt>
    <dgm:pt modelId="{9094519A-75FF-48EF-B335-94413282116A}" type="parTrans" cxnId="{EF83B0B7-3594-4BFA-ADD2-AFDE2E30DDE0}">
      <dgm:prSet/>
      <dgm:spPr/>
      <dgm:t>
        <a:bodyPr/>
        <a:lstStyle/>
        <a:p>
          <a:endParaRPr lang="en-US"/>
        </a:p>
      </dgm:t>
    </dgm:pt>
    <dgm:pt modelId="{DF1CEC5E-A6F8-44BF-A71D-3ADE480C8A72}" type="sibTrans" cxnId="{EF83B0B7-3594-4BFA-ADD2-AFDE2E30DDE0}">
      <dgm:prSet/>
      <dgm:spPr/>
      <dgm:t>
        <a:bodyPr/>
        <a:lstStyle/>
        <a:p>
          <a:endParaRPr lang="en-US"/>
        </a:p>
      </dgm:t>
    </dgm:pt>
    <dgm:pt modelId="{6ADBB858-BF0F-41BE-88E7-08C709629B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Supports decoupled architecture</a:t>
          </a:r>
        </a:p>
      </dgm:t>
    </dgm:pt>
    <dgm:pt modelId="{882D3921-B721-4618-AD58-7C7B7EE94D0E}" type="parTrans" cxnId="{67F4FB19-A166-4B8E-AC2D-419DFB6100E0}">
      <dgm:prSet/>
      <dgm:spPr/>
      <dgm:t>
        <a:bodyPr/>
        <a:lstStyle/>
        <a:p>
          <a:endParaRPr lang="en-US"/>
        </a:p>
      </dgm:t>
    </dgm:pt>
    <dgm:pt modelId="{39642F87-D2EC-4BE7-8C0E-06E05C7A7750}" type="sibTrans" cxnId="{67F4FB19-A166-4B8E-AC2D-419DFB6100E0}">
      <dgm:prSet/>
      <dgm:spPr/>
      <dgm:t>
        <a:bodyPr/>
        <a:lstStyle/>
        <a:p>
          <a:endParaRPr lang="en-US"/>
        </a:p>
      </dgm:t>
    </dgm:pt>
    <dgm:pt modelId="{123DEB3F-F9EA-44FF-9F23-903BDF2D9B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Ordered, durable delivery</a:t>
          </a:r>
        </a:p>
      </dgm:t>
    </dgm:pt>
    <dgm:pt modelId="{26B7DB0D-DDBC-4E34-8121-248C3919ADB5}" type="parTrans" cxnId="{87FE8E33-BB88-42D9-9B1D-F5D203A59005}">
      <dgm:prSet/>
      <dgm:spPr/>
      <dgm:t>
        <a:bodyPr/>
        <a:lstStyle/>
        <a:p>
          <a:endParaRPr lang="en-US"/>
        </a:p>
      </dgm:t>
    </dgm:pt>
    <dgm:pt modelId="{60CAAD93-65B9-4132-B11D-1FC9ABEEEDB0}" type="sibTrans" cxnId="{87FE8E33-BB88-42D9-9B1D-F5D203A59005}">
      <dgm:prSet/>
      <dgm:spPr/>
      <dgm:t>
        <a:bodyPr/>
        <a:lstStyle/>
        <a:p>
          <a:endParaRPr lang="en-US"/>
        </a:p>
      </dgm:t>
    </dgm:pt>
    <dgm:pt modelId="{0360E2F1-1FD9-4E6C-80C1-C5489AABA430}" type="pres">
      <dgm:prSet presAssocID="{21773A88-BF57-446F-A428-E3C13D0EF59F}" presName="root" presStyleCnt="0">
        <dgm:presLayoutVars>
          <dgm:dir/>
          <dgm:resizeHandles val="exact"/>
        </dgm:presLayoutVars>
      </dgm:prSet>
      <dgm:spPr/>
    </dgm:pt>
    <dgm:pt modelId="{C5DC280C-E6D1-49B0-930C-AE1246C85757}" type="pres">
      <dgm:prSet presAssocID="{D4EFEA50-DCF4-49E5-8FB5-BE6BD2BD6F5D}" presName="compNode" presStyleCnt="0"/>
      <dgm:spPr/>
    </dgm:pt>
    <dgm:pt modelId="{A764C50D-38F6-42CE-B949-D97FC32426C5}" type="pres">
      <dgm:prSet presAssocID="{D4EFEA50-DCF4-49E5-8FB5-BE6BD2BD6F5D}" presName="iconBgRect" presStyleLbl="bgShp" presStyleIdx="0" presStyleCnt="3"/>
      <dgm:spPr/>
    </dgm:pt>
    <dgm:pt modelId="{C50C9EC7-AFD5-4137-8E3C-1E2BFFB144C7}" type="pres">
      <dgm:prSet presAssocID="{D4EFEA50-DCF4-49E5-8FB5-BE6BD2BD6F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103155EF-2578-4236-82B7-AA8F7E82AD70}" type="pres">
      <dgm:prSet presAssocID="{D4EFEA50-DCF4-49E5-8FB5-BE6BD2BD6F5D}" presName="spaceRect" presStyleCnt="0"/>
      <dgm:spPr/>
    </dgm:pt>
    <dgm:pt modelId="{25A90EE3-B803-4FF8-8CF0-6A168D627A58}" type="pres">
      <dgm:prSet presAssocID="{D4EFEA50-DCF4-49E5-8FB5-BE6BD2BD6F5D}" presName="textRect" presStyleLbl="revTx" presStyleIdx="0" presStyleCnt="3">
        <dgm:presLayoutVars>
          <dgm:chMax val="1"/>
          <dgm:chPref val="1"/>
        </dgm:presLayoutVars>
      </dgm:prSet>
      <dgm:spPr/>
    </dgm:pt>
    <dgm:pt modelId="{19129400-C850-4551-B4D7-6B440C2B0D2D}" type="pres">
      <dgm:prSet presAssocID="{DF1CEC5E-A6F8-44BF-A71D-3ADE480C8A72}" presName="sibTrans" presStyleCnt="0"/>
      <dgm:spPr/>
    </dgm:pt>
    <dgm:pt modelId="{2E89D2E5-3D92-4D48-9E35-4DCDB84D3B84}" type="pres">
      <dgm:prSet presAssocID="{6ADBB858-BF0F-41BE-88E7-08C709629B9C}" presName="compNode" presStyleCnt="0"/>
      <dgm:spPr/>
    </dgm:pt>
    <dgm:pt modelId="{B7A16941-25AC-4D27-9C33-1FF2A19A6CD8}" type="pres">
      <dgm:prSet presAssocID="{6ADBB858-BF0F-41BE-88E7-08C709629B9C}" presName="iconBgRect" presStyleLbl="bgShp" presStyleIdx="1" presStyleCnt="3"/>
      <dgm:spPr/>
    </dgm:pt>
    <dgm:pt modelId="{4968509F-EF24-4027-A292-997099FB9487}" type="pres">
      <dgm:prSet presAssocID="{6ADBB858-BF0F-41BE-88E7-08C709629B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A5903E5-34CF-4E3C-BB0D-FCBF58EC9ADF}" type="pres">
      <dgm:prSet presAssocID="{6ADBB858-BF0F-41BE-88E7-08C709629B9C}" presName="spaceRect" presStyleCnt="0"/>
      <dgm:spPr/>
    </dgm:pt>
    <dgm:pt modelId="{CE5298F1-10D8-4A74-9A79-FF31A5970635}" type="pres">
      <dgm:prSet presAssocID="{6ADBB858-BF0F-41BE-88E7-08C709629B9C}" presName="textRect" presStyleLbl="revTx" presStyleIdx="1" presStyleCnt="3">
        <dgm:presLayoutVars>
          <dgm:chMax val="1"/>
          <dgm:chPref val="1"/>
        </dgm:presLayoutVars>
      </dgm:prSet>
      <dgm:spPr/>
    </dgm:pt>
    <dgm:pt modelId="{6168C5B8-F68B-4E6D-BEA8-8C0679915667}" type="pres">
      <dgm:prSet presAssocID="{39642F87-D2EC-4BE7-8C0E-06E05C7A7750}" presName="sibTrans" presStyleCnt="0"/>
      <dgm:spPr/>
    </dgm:pt>
    <dgm:pt modelId="{D2CCE609-E853-4EDF-BB5B-5E4FC3ABC8C8}" type="pres">
      <dgm:prSet presAssocID="{123DEB3F-F9EA-44FF-9F23-903BDF2D9B29}" presName="compNode" presStyleCnt="0"/>
      <dgm:spPr/>
    </dgm:pt>
    <dgm:pt modelId="{F186ADCF-DF5A-4BAF-B246-32BCC0CF386C}" type="pres">
      <dgm:prSet presAssocID="{123DEB3F-F9EA-44FF-9F23-903BDF2D9B29}" presName="iconBgRect" presStyleLbl="bgShp" presStyleIdx="2" presStyleCnt="3"/>
      <dgm:spPr/>
    </dgm:pt>
    <dgm:pt modelId="{4B268B11-F36C-4095-9E52-8B3E3FA71212}" type="pres">
      <dgm:prSet presAssocID="{123DEB3F-F9EA-44FF-9F23-903BDF2D9B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AAC4CEC-224D-4B0D-9BF4-23DEB7956AF0}" type="pres">
      <dgm:prSet presAssocID="{123DEB3F-F9EA-44FF-9F23-903BDF2D9B29}" presName="spaceRect" presStyleCnt="0"/>
      <dgm:spPr/>
    </dgm:pt>
    <dgm:pt modelId="{2C527819-6686-4BAC-B952-BEFD5AD76A12}" type="pres">
      <dgm:prSet presAssocID="{123DEB3F-F9EA-44FF-9F23-903BDF2D9B2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7F4FB19-A166-4B8E-AC2D-419DFB6100E0}" srcId="{21773A88-BF57-446F-A428-E3C13D0EF59F}" destId="{6ADBB858-BF0F-41BE-88E7-08C709629B9C}" srcOrd="1" destOrd="0" parTransId="{882D3921-B721-4618-AD58-7C7B7EE94D0E}" sibTransId="{39642F87-D2EC-4BE7-8C0E-06E05C7A7750}"/>
    <dgm:cxn modelId="{254E701D-60FE-40B3-9E20-F9E194830E3C}" type="presOf" srcId="{123DEB3F-F9EA-44FF-9F23-903BDF2D9B29}" destId="{2C527819-6686-4BAC-B952-BEFD5AD76A12}" srcOrd="0" destOrd="0" presId="urn:microsoft.com/office/officeart/2018/5/layout/IconCircleLabelList"/>
    <dgm:cxn modelId="{1F909731-58B7-43B3-BC81-FFB66EAE0F7C}" type="presOf" srcId="{21773A88-BF57-446F-A428-E3C13D0EF59F}" destId="{0360E2F1-1FD9-4E6C-80C1-C5489AABA430}" srcOrd="0" destOrd="0" presId="urn:microsoft.com/office/officeart/2018/5/layout/IconCircleLabelList"/>
    <dgm:cxn modelId="{87FE8E33-BB88-42D9-9B1D-F5D203A59005}" srcId="{21773A88-BF57-446F-A428-E3C13D0EF59F}" destId="{123DEB3F-F9EA-44FF-9F23-903BDF2D9B29}" srcOrd="2" destOrd="0" parTransId="{26B7DB0D-DDBC-4E34-8121-248C3919ADB5}" sibTransId="{60CAAD93-65B9-4132-B11D-1FC9ABEEEDB0}"/>
    <dgm:cxn modelId="{B5AB975E-78A8-4E2B-A42F-77EBB5766708}" type="presOf" srcId="{6ADBB858-BF0F-41BE-88E7-08C709629B9C}" destId="{CE5298F1-10D8-4A74-9A79-FF31A5970635}" srcOrd="0" destOrd="0" presId="urn:microsoft.com/office/officeart/2018/5/layout/IconCircleLabelList"/>
    <dgm:cxn modelId="{EF83B0B7-3594-4BFA-ADD2-AFDE2E30DDE0}" srcId="{21773A88-BF57-446F-A428-E3C13D0EF59F}" destId="{D4EFEA50-DCF4-49E5-8FB5-BE6BD2BD6F5D}" srcOrd="0" destOrd="0" parTransId="{9094519A-75FF-48EF-B335-94413282116A}" sibTransId="{DF1CEC5E-A6F8-44BF-A71D-3ADE480C8A72}"/>
    <dgm:cxn modelId="{7E8D1EE2-904A-43F5-B9AD-9B241456DB03}" type="presOf" srcId="{D4EFEA50-DCF4-49E5-8FB5-BE6BD2BD6F5D}" destId="{25A90EE3-B803-4FF8-8CF0-6A168D627A58}" srcOrd="0" destOrd="0" presId="urn:microsoft.com/office/officeart/2018/5/layout/IconCircleLabelList"/>
    <dgm:cxn modelId="{0A2E1B70-B192-4A45-9E9C-4EE0959DF7B0}" type="presParOf" srcId="{0360E2F1-1FD9-4E6C-80C1-C5489AABA430}" destId="{C5DC280C-E6D1-49B0-930C-AE1246C85757}" srcOrd="0" destOrd="0" presId="urn:microsoft.com/office/officeart/2018/5/layout/IconCircleLabelList"/>
    <dgm:cxn modelId="{685A872F-2989-4AB9-AF22-50C362D506E1}" type="presParOf" srcId="{C5DC280C-E6D1-49B0-930C-AE1246C85757}" destId="{A764C50D-38F6-42CE-B949-D97FC32426C5}" srcOrd="0" destOrd="0" presId="urn:microsoft.com/office/officeart/2018/5/layout/IconCircleLabelList"/>
    <dgm:cxn modelId="{05924BB2-1070-4DDA-8CE1-B1F9591984A2}" type="presParOf" srcId="{C5DC280C-E6D1-49B0-930C-AE1246C85757}" destId="{C50C9EC7-AFD5-4137-8E3C-1E2BFFB144C7}" srcOrd="1" destOrd="0" presId="urn:microsoft.com/office/officeart/2018/5/layout/IconCircleLabelList"/>
    <dgm:cxn modelId="{57E83DFD-E6E1-4F23-AA29-FF199C5E6251}" type="presParOf" srcId="{C5DC280C-E6D1-49B0-930C-AE1246C85757}" destId="{103155EF-2578-4236-82B7-AA8F7E82AD70}" srcOrd="2" destOrd="0" presId="urn:microsoft.com/office/officeart/2018/5/layout/IconCircleLabelList"/>
    <dgm:cxn modelId="{1E3F10FA-1EFC-4DEA-AADA-68C66A543FFB}" type="presParOf" srcId="{C5DC280C-E6D1-49B0-930C-AE1246C85757}" destId="{25A90EE3-B803-4FF8-8CF0-6A168D627A58}" srcOrd="3" destOrd="0" presId="urn:microsoft.com/office/officeart/2018/5/layout/IconCircleLabelList"/>
    <dgm:cxn modelId="{117DB864-B60E-44C9-8A36-364329B148DC}" type="presParOf" srcId="{0360E2F1-1FD9-4E6C-80C1-C5489AABA430}" destId="{19129400-C850-4551-B4D7-6B440C2B0D2D}" srcOrd="1" destOrd="0" presId="urn:microsoft.com/office/officeart/2018/5/layout/IconCircleLabelList"/>
    <dgm:cxn modelId="{277CDCCA-E2CA-4C4F-AB30-B571FA794610}" type="presParOf" srcId="{0360E2F1-1FD9-4E6C-80C1-C5489AABA430}" destId="{2E89D2E5-3D92-4D48-9E35-4DCDB84D3B84}" srcOrd="2" destOrd="0" presId="urn:microsoft.com/office/officeart/2018/5/layout/IconCircleLabelList"/>
    <dgm:cxn modelId="{9766031D-0010-4A46-B7D5-2A22E2E2F856}" type="presParOf" srcId="{2E89D2E5-3D92-4D48-9E35-4DCDB84D3B84}" destId="{B7A16941-25AC-4D27-9C33-1FF2A19A6CD8}" srcOrd="0" destOrd="0" presId="urn:microsoft.com/office/officeart/2018/5/layout/IconCircleLabelList"/>
    <dgm:cxn modelId="{1122199D-F28A-4FAF-9E15-50B87CF53E6D}" type="presParOf" srcId="{2E89D2E5-3D92-4D48-9E35-4DCDB84D3B84}" destId="{4968509F-EF24-4027-A292-997099FB9487}" srcOrd="1" destOrd="0" presId="urn:microsoft.com/office/officeart/2018/5/layout/IconCircleLabelList"/>
    <dgm:cxn modelId="{A2FD683F-0FB7-4ADF-A4D9-ED550312833B}" type="presParOf" srcId="{2E89D2E5-3D92-4D48-9E35-4DCDB84D3B84}" destId="{3A5903E5-34CF-4E3C-BB0D-FCBF58EC9ADF}" srcOrd="2" destOrd="0" presId="urn:microsoft.com/office/officeart/2018/5/layout/IconCircleLabelList"/>
    <dgm:cxn modelId="{D1802C88-543E-437D-ADE8-EF67DA8642B6}" type="presParOf" srcId="{2E89D2E5-3D92-4D48-9E35-4DCDB84D3B84}" destId="{CE5298F1-10D8-4A74-9A79-FF31A5970635}" srcOrd="3" destOrd="0" presId="urn:microsoft.com/office/officeart/2018/5/layout/IconCircleLabelList"/>
    <dgm:cxn modelId="{3CB3482C-2610-4FDD-9472-BCC146D02D23}" type="presParOf" srcId="{0360E2F1-1FD9-4E6C-80C1-C5489AABA430}" destId="{6168C5B8-F68B-4E6D-BEA8-8C0679915667}" srcOrd="3" destOrd="0" presId="urn:microsoft.com/office/officeart/2018/5/layout/IconCircleLabelList"/>
    <dgm:cxn modelId="{A213532C-5D15-4232-A628-2D93C3DDE782}" type="presParOf" srcId="{0360E2F1-1FD9-4E6C-80C1-C5489AABA430}" destId="{D2CCE609-E853-4EDF-BB5B-5E4FC3ABC8C8}" srcOrd="4" destOrd="0" presId="urn:microsoft.com/office/officeart/2018/5/layout/IconCircleLabelList"/>
    <dgm:cxn modelId="{8572D361-3FED-4E1B-92F2-4389C42C575F}" type="presParOf" srcId="{D2CCE609-E853-4EDF-BB5B-5E4FC3ABC8C8}" destId="{F186ADCF-DF5A-4BAF-B246-32BCC0CF386C}" srcOrd="0" destOrd="0" presId="urn:microsoft.com/office/officeart/2018/5/layout/IconCircleLabelList"/>
    <dgm:cxn modelId="{D646B82C-F7E5-4B56-93FF-AE39CD1B42F1}" type="presParOf" srcId="{D2CCE609-E853-4EDF-BB5B-5E4FC3ABC8C8}" destId="{4B268B11-F36C-4095-9E52-8B3E3FA71212}" srcOrd="1" destOrd="0" presId="urn:microsoft.com/office/officeart/2018/5/layout/IconCircleLabelList"/>
    <dgm:cxn modelId="{EF5F3561-DBA7-4273-9D5D-BF49002290D8}" type="presParOf" srcId="{D2CCE609-E853-4EDF-BB5B-5E4FC3ABC8C8}" destId="{8AAC4CEC-224D-4B0D-9BF4-23DEB7956AF0}" srcOrd="2" destOrd="0" presId="urn:microsoft.com/office/officeart/2018/5/layout/IconCircleLabelList"/>
    <dgm:cxn modelId="{FC7790F7-56F8-4659-BB17-5B5E2E7118E1}" type="presParOf" srcId="{D2CCE609-E853-4EDF-BB5B-5E4FC3ABC8C8}" destId="{2C527819-6686-4BAC-B952-BEFD5AD76A12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BBE7609-53DB-4FA9-BB21-8A6DE1694DE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D1D297E-1F44-410B-869E-CDA19D5120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Captures undeliverable messages</a:t>
          </a:r>
        </a:p>
      </dgm:t>
    </dgm:pt>
    <dgm:pt modelId="{EBB6076D-7195-4149-AFA3-604380C682F0}" type="parTrans" cxnId="{F2F8B139-C8E6-4D01-93A7-533F94D116A9}">
      <dgm:prSet/>
      <dgm:spPr/>
      <dgm:t>
        <a:bodyPr/>
        <a:lstStyle/>
        <a:p>
          <a:endParaRPr lang="en-US"/>
        </a:p>
      </dgm:t>
    </dgm:pt>
    <dgm:pt modelId="{1E0C05E6-DD78-4CEC-9F36-48D6BF0F6085}" type="sibTrans" cxnId="{F2F8B139-C8E6-4D01-93A7-533F94D116A9}">
      <dgm:prSet/>
      <dgm:spPr/>
      <dgm:t>
        <a:bodyPr/>
        <a:lstStyle/>
        <a:p>
          <a:endParaRPr lang="en-US"/>
        </a:p>
      </dgm:t>
    </dgm:pt>
    <dgm:pt modelId="{C6B888E0-B58F-481B-AC39-96A69BB25F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Used for diagnostics and replay</a:t>
          </a:r>
        </a:p>
      </dgm:t>
    </dgm:pt>
    <dgm:pt modelId="{99F940AF-9532-424C-95BC-0E063849552D}" type="parTrans" cxnId="{4CD65EE1-7970-4D10-8EDC-2F942A8536F4}">
      <dgm:prSet/>
      <dgm:spPr/>
      <dgm:t>
        <a:bodyPr/>
        <a:lstStyle/>
        <a:p>
          <a:endParaRPr lang="en-US"/>
        </a:p>
      </dgm:t>
    </dgm:pt>
    <dgm:pt modelId="{80989E81-977A-4DB5-8500-15841361C09F}" type="sibTrans" cxnId="{4CD65EE1-7970-4D10-8EDC-2F942A8536F4}">
      <dgm:prSet/>
      <dgm:spPr/>
      <dgm:t>
        <a:bodyPr/>
        <a:lstStyle/>
        <a:p>
          <a:endParaRPr lang="en-US"/>
        </a:p>
      </dgm:t>
    </dgm:pt>
    <dgm:pt modelId="{DF76FAA0-AD92-4BDD-B768-900593DF4C1D}" type="pres">
      <dgm:prSet presAssocID="{EBBE7609-53DB-4FA9-BB21-8A6DE1694DE9}" presName="root" presStyleCnt="0">
        <dgm:presLayoutVars>
          <dgm:dir/>
          <dgm:resizeHandles val="exact"/>
        </dgm:presLayoutVars>
      </dgm:prSet>
      <dgm:spPr/>
    </dgm:pt>
    <dgm:pt modelId="{338BA3B1-D93F-4054-88AB-AE1F08FCE685}" type="pres">
      <dgm:prSet presAssocID="{3D1D297E-1F44-410B-869E-CDA19D5120E6}" presName="compNode" presStyleCnt="0"/>
      <dgm:spPr/>
    </dgm:pt>
    <dgm:pt modelId="{09C83D88-92E0-4254-A503-E556CB040B42}" type="pres">
      <dgm:prSet presAssocID="{3D1D297E-1F44-410B-869E-CDA19D5120E6}" presName="iconBgRect" presStyleLbl="bgShp" presStyleIdx="0" presStyleCnt="2"/>
      <dgm:spPr/>
    </dgm:pt>
    <dgm:pt modelId="{D9198D7E-C942-4BD3-9C4F-113F7D80D72B}" type="pres">
      <dgm:prSet presAssocID="{3D1D297E-1F44-410B-869E-CDA19D5120E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98E5077-E1F5-4D9B-B248-725A46933A64}" type="pres">
      <dgm:prSet presAssocID="{3D1D297E-1F44-410B-869E-CDA19D5120E6}" presName="spaceRect" presStyleCnt="0"/>
      <dgm:spPr/>
    </dgm:pt>
    <dgm:pt modelId="{1BFE5AD8-4E21-4117-94CA-E9741268A913}" type="pres">
      <dgm:prSet presAssocID="{3D1D297E-1F44-410B-869E-CDA19D5120E6}" presName="textRect" presStyleLbl="revTx" presStyleIdx="0" presStyleCnt="2">
        <dgm:presLayoutVars>
          <dgm:chMax val="1"/>
          <dgm:chPref val="1"/>
        </dgm:presLayoutVars>
      </dgm:prSet>
      <dgm:spPr/>
    </dgm:pt>
    <dgm:pt modelId="{560D0F84-C210-4E06-96EC-613B628D6029}" type="pres">
      <dgm:prSet presAssocID="{1E0C05E6-DD78-4CEC-9F36-48D6BF0F6085}" presName="sibTrans" presStyleCnt="0"/>
      <dgm:spPr/>
    </dgm:pt>
    <dgm:pt modelId="{7B27305E-8FE5-4285-B839-9EBDCE11C95C}" type="pres">
      <dgm:prSet presAssocID="{C6B888E0-B58F-481B-AC39-96A69BB25F61}" presName="compNode" presStyleCnt="0"/>
      <dgm:spPr/>
    </dgm:pt>
    <dgm:pt modelId="{EA0AD94A-6867-4CB8-9512-756945F84A3C}" type="pres">
      <dgm:prSet presAssocID="{C6B888E0-B58F-481B-AC39-96A69BB25F61}" presName="iconBgRect" presStyleLbl="bgShp" presStyleIdx="1" presStyleCnt="2"/>
      <dgm:spPr/>
    </dgm:pt>
    <dgm:pt modelId="{8ACD6215-E171-4E28-B38C-86E68B969AB9}" type="pres">
      <dgm:prSet presAssocID="{C6B888E0-B58F-481B-AC39-96A69BB25F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33B5DBA-0DD4-4CEF-86D8-99F37EFADBAE}" type="pres">
      <dgm:prSet presAssocID="{C6B888E0-B58F-481B-AC39-96A69BB25F61}" presName="spaceRect" presStyleCnt="0"/>
      <dgm:spPr/>
    </dgm:pt>
    <dgm:pt modelId="{B3811652-C41D-4B6E-9376-E2B07EA89192}" type="pres">
      <dgm:prSet presAssocID="{C6B888E0-B58F-481B-AC39-96A69BB25F6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0B6D62F-79B4-4D43-947D-15BC1BDF2A8A}" type="presOf" srcId="{C6B888E0-B58F-481B-AC39-96A69BB25F61}" destId="{B3811652-C41D-4B6E-9376-E2B07EA89192}" srcOrd="0" destOrd="0" presId="urn:microsoft.com/office/officeart/2018/5/layout/IconCircleLabelList"/>
    <dgm:cxn modelId="{F2F8B139-C8E6-4D01-93A7-533F94D116A9}" srcId="{EBBE7609-53DB-4FA9-BB21-8A6DE1694DE9}" destId="{3D1D297E-1F44-410B-869E-CDA19D5120E6}" srcOrd="0" destOrd="0" parTransId="{EBB6076D-7195-4149-AFA3-604380C682F0}" sibTransId="{1E0C05E6-DD78-4CEC-9F36-48D6BF0F6085}"/>
    <dgm:cxn modelId="{8F48575F-6CF2-4039-8107-90290A524E09}" type="presOf" srcId="{EBBE7609-53DB-4FA9-BB21-8A6DE1694DE9}" destId="{DF76FAA0-AD92-4BDD-B768-900593DF4C1D}" srcOrd="0" destOrd="0" presId="urn:microsoft.com/office/officeart/2018/5/layout/IconCircleLabelList"/>
    <dgm:cxn modelId="{4CD65EE1-7970-4D10-8EDC-2F942A8536F4}" srcId="{EBBE7609-53DB-4FA9-BB21-8A6DE1694DE9}" destId="{C6B888E0-B58F-481B-AC39-96A69BB25F61}" srcOrd="1" destOrd="0" parTransId="{99F940AF-9532-424C-95BC-0E063849552D}" sibTransId="{80989E81-977A-4DB5-8500-15841361C09F}"/>
    <dgm:cxn modelId="{DC0698FB-E317-4988-8108-2A397FFA847A}" type="presOf" srcId="{3D1D297E-1F44-410B-869E-CDA19D5120E6}" destId="{1BFE5AD8-4E21-4117-94CA-E9741268A913}" srcOrd="0" destOrd="0" presId="urn:microsoft.com/office/officeart/2018/5/layout/IconCircleLabelList"/>
    <dgm:cxn modelId="{595317BB-385A-4B7F-84C7-CD2A4CE74944}" type="presParOf" srcId="{DF76FAA0-AD92-4BDD-B768-900593DF4C1D}" destId="{338BA3B1-D93F-4054-88AB-AE1F08FCE685}" srcOrd="0" destOrd="0" presId="urn:microsoft.com/office/officeart/2018/5/layout/IconCircleLabelList"/>
    <dgm:cxn modelId="{A2C38032-46D9-446A-BF9F-8BCF96BFAD66}" type="presParOf" srcId="{338BA3B1-D93F-4054-88AB-AE1F08FCE685}" destId="{09C83D88-92E0-4254-A503-E556CB040B42}" srcOrd="0" destOrd="0" presId="urn:microsoft.com/office/officeart/2018/5/layout/IconCircleLabelList"/>
    <dgm:cxn modelId="{1837F95E-EC15-4CE9-9329-DA5EEA083292}" type="presParOf" srcId="{338BA3B1-D93F-4054-88AB-AE1F08FCE685}" destId="{D9198D7E-C942-4BD3-9C4F-113F7D80D72B}" srcOrd="1" destOrd="0" presId="urn:microsoft.com/office/officeart/2018/5/layout/IconCircleLabelList"/>
    <dgm:cxn modelId="{85588248-988D-4A42-94D4-10BFDB3AE311}" type="presParOf" srcId="{338BA3B1-D93F-4054-88AB-AE1F08FCE685}" destId="{898E5077-E1F5-4D9B-B248-725A46933A64}" srcOrd="2" destOrd="0" presId="urn:microsoft.com/office/officeart/2018/5/layout/IconCircleLabelList"/>
    <dgm:cxn modelId="{5A880304-FE0B-4CF5-B1B2-7625DFBFE6CD}" type="presParOf" srcId="{338BA3B1-D93F-4054-88AB-AE1F08FCE685}" destId="{1BFE5AD8-4E21-4117-94CA-E9741268A913}" srcOrd="3" destOrd="0" presId="urn:microsoft.com/office/officeart/2018/5/layout/IconCircleLabelList"/>
    <dgm:cxn modelId="{2560AFBF-6E79-446D-8A93-10C4F379E2A8}" type="presParOf" srcId="{DF76FAA0-AD92-4BDD-B768-900593DF4C1D}" destId="{560D0F84-C210-4E06-96EC-613B628D6029}" srcOrd="1" destOrd="0" presId="urn:microsoft.com/office/officeart/2018/5/layout/IconCircleLabelList"/>
    <dgm:cxn modelId="{79454B60-BFB7-4571-9975-AF400DCA3BDE}" type="presParOf" srcId="{DF76FAA0-AD92-4BDD-B768-900593DF4C1D}" destId="{7B27305E-8FE5-4285-B839-9EBDCE11C95C}" srcOrd="2" destOrd="0" presId="urn:microsoft.com/office/officeart/2018/5/layout/IconCircleLabelList"/>
    <dgm:cxn modelId="{E0458D9A-32B0-4395-9584-3C55BF0881BA}" type="presParOf" srcId="{7B27305E-8FE5-4285-B839-9EBDCE11C95C}" destId="{EA0AD94A-6867-4CB8-9512-756945F84A3C}" srcOrd="0" destOrd="0" presId="urn:microsoft.com/office/officeart/2018/5/layout/IconCircleLabelList"/>
    <dgm:cxn modelId="{640EA55C-B4D1-45D8-A246-AED50AAC0A48}" type="presParOf" srcId="{7B27305E-8FE5-4285-B839-9EBDCE11C95C}" destId="{8ACD6215-E171-4E28-B38C-86E68B969AB9}" srcOrd="1" destOrd="0" presId="urn:microsoft.com/office/officeart/2018/5/layout/IconCircleLabelList"/>
    <dgm:cxn modelId="{431F342D-2ECB-425A-8847-7593A8001D70}" type="presParOf" srcId="{7B27305E-8FE5-4285-B839-9EBDCE11C95C}" destId="{733B5DBA-0DD4-4CEF-86D8-99F37EFADBAE}" srcOrd="2" destOrd="0" presId="urn:microsoft.com/office/officeart/2018/5/layout/IconCircleLabelList"/>
    <dgm:cxn modelId="{F0CD3830-258A-4147-99A1-F36E4D2072CA}" type="presParOf" srcId="{7B27305E-8FE5-4285-B839-9EBDCE11C95C}" destId="{B3811652-C41D-4B6E-9376-E2B07EA89192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9173912-D5F8-49CA-B40F-0CCB2C1528E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1113F49-5905-4769-A829-49C4D14F0D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Send and receive messages</a:t>
          </a:r>
        </a:p>
      </dgm:t>
    </dgm:pt>
    <dgm:pt modelId="{B0A998F1-6207-4DEA-9F93-FB6F9A5DF1CB}" type="parTrans" cxnId="{79F212FC-DCBA-4C7F-AE31-94B21620C986}">
      <dgm:prSet/>
      <dgm:spPr/>
      <dgm:t>
        <a:bodyPr/>
        <a:lstStyle/>
        <a:p>
          <a:endParaRPr lang="en-US"/>
        </a:p>
      </dgm:t>
    </dgm:pt>
    <dgm:pt modelId="{0CEF3A93-A6C9-44D1-BC2C-3ED0598DBA64}" type="sibTrans" cxnId="{79F212FC-DCBA-4C7F-AE31-94B21620C986}">
      <dgm:prSet/>
      <dgm:spPr/>
      <dgm:t>
        <a:bodyPr/>
        <a:lstStyle/>
        <a:p>
          <a:endParaRPr lang="en-US"/>
        </a:p>
      </dgm:t>
    </dgm:pt>
    <dgm:pt modelId="{0B80AECD-FBAD-4EB6-816C-E80A547A7C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 Service Bus connector</a:t>
          </a:r>
        </a:p>
      </dgm:t>
    </dgm:pt>
    <dgm:pt modelId="{A42585F7-7169-4FE1-BA3A-72C0859CC949}" type="parTrans" cxnId="{69DAC9C9-5ED7-4FBC-85BF-6D98D892539A}">
      <dgm:prSet/>
      <dgm:spPr/>
      <dgm:t>
        <a:bodyPr/>
        <a:lstStyle/>
        <a:p>
          <a:endParaRPr lang="en-US"/>
        </a:p>
      </dgm:t>
    </dgm:pt>
    <dgm:pt modelId="{E6A60EEA-29BC-4F8B-A058-FF9D2CC1944F}" type="sibTrans" cxnId="{69DAC9C9-5ED7-4FBC-85BF-6D98D892539A}">
      <dgm:prSet/>
      <dgm:spPr/>
      <dgm:t>
        <a:bodyPr/>
        <a:lstStyle/>
        <a:p>
          <a:endParaRPr lang="en-US"/>
        </a:p>
      </dgm:t>
    </dgm:pt>
    <dgm:pt modelId="{0EB514CC-A699-47BA-974E-1C16E4D1EEDE}" type="pres">
      <dgm:prSet presAssocID="{09173912-D5F8-49CA-B40F-0CCB2C1528E7}" presName="root" presStyleCnt="0">
        <dgm:presLayoutVars>
          <dgm:dir/>
          <dgm:resizeHandles val="exact"/>
        </dgm:presLayoutVars>
      </dgm:prSet>
      <dgm:spPr/>
    </dgm:pt>
    <dgm:pt modelId="{9E5017B2-034C-45F9-9B0E-C4925F0D9802}" type="pres">
      <dgm:prSet presAssocID="{21113F49-5905-4769-A829-49C4D14F0D0A}" presName="compNode" presStyleCnt="0"/>
      <dgm:spPr/>
    </dgm:pt>
    <dgm:pt modelId="{34B9FE52-3C32-4288-845A-F7ED9DEB83DE}" type="pres">
      <dgm:prSet presAssocID="{21113F49-5905-4769-A829-49C4D14F0D0A}" presName="iconBgRect" presStyleLbl="bgShp" presStyleIdx="0" presStyleCnt="2"/>
      <dgm:spPr/>
    </dgm:pt>
    <dgm:pt modelId="{D3229A15-2CE5-405B-B013-7737E7395E13}" type="pres">
      <dgm:prSet presAssocID="{21113F49-5905-4769-A829-49C4D14F0D0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96050891-539B-4D4B-BF32-4EB72D74FEF6}" type="pres">
      <dgm:prSet presAssocID="{21113F49-5905-4769-A829-49C4D14F0D0A}" presName="spaceRect" presStyleCnt="0"/>
      <dgm:spPr/>
    </dgm:pt>
    <dgm:pt modelId="{361AE97A-8801-4965-AE51-353390796714}" type="pres">
      <dgm:prSet presAssocID="{21113F49-5905-4769-A829-49C4D14F0D0A}" presName="textRect" presStyleLbl="revTx" presStyleIdx="0" presStyleCnt="2">
        <dgm:presLayoutVars>
          <dgm:chMax val="1"/>
          <dgm:chPref val="1"/>
        </dgm:presLayoutVars>
      </dgm:prSet>
      <dgm:spPr/>
    </dgm:pt>
    <dgm:pt modelId="{1F97291B-E8A0-4376-93CD-5FFDE71ECCE6}" type="pres">
      <dgm:prSet presAssocID="{0CEF3A93-A6C9-44D1-BC2C-3ED0598DBA64}" presName="sibTrans" presStyleCnt="0"/>
      <dgm:spPr/>
    </dgm:pt>
    <dgm:pt modelId="{934FB3F2-3425-4656-8423-BBD000167031}" type="pres">
      <dgm:prSet presAssocID="{0B80AECD-FBAD-4EB6-816C-E80A547A7C86}" presName="compNode" presStyleCnt="0"/>
      <dgm:spPr/>
    </dgm:pt>
    <dgm:pt modelId="{5C12B457-DDE7-43EE-AC3B-A6D7B6846817}" type="pres">
      <dgm:prSet presAssocID="{0B80AECD-FBAD-4EB6-816C-E80A547A7C86}" presName="iconBgRect" presStyleLbl="bgShp" presStyleIdx="1" presStyleCnt="2"/>
      <dgm:spPr/>
    </dgm:pt>
    <dgm:pt modelId="{98A23F54-AC7F-4DC9-99B0-68D5E4C7E3AA}" type="pres">
      <dgm:prSet presAssocID="{0B80AECD-FBAD-4EB6-816C-E80A547A7C8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6B4449CE-92E1-4A1C-B55C-E52C06DF1D62}" type="pres">
      <dgm:prSet presAssocID="{0B80AECD-FBAD-4EB6-816C-E80A547A7C86}" presName="spaceRect" presStyleCnt="0"/>
      <dgm:spPr/>
    </dgm:pt>
    <dgm:pt modelId="{D227AF5D-5483-4FA3-ACC1-D8300EBC3E62}" type="pres">
      <dgm:prSet presAssocID="{0B80AECD-FBAD-4EB6-816C-E80A547A7C8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22B9641-608E-4AE2-BB5E-50841EB1CFDA}" type="presOf" srcId="{21113F49-5905-4769-A829-49C4D14F0D0A}" destId="{361AE97A-8801-4965-AE51-353390796714}" srcOrd="0" destOrd="0" presId="urn:microsoft.com/office/officeart/2018/5/layout/IconCircleLabelList"/>
    <dgm:cxn modelId="{B2260B59-D389-4B5A-81D2-EA6B3F759F1A}" type="presOf" srcId="{0B80AECD-FBAD-4EB6-816C-E80A547A7C86}" destId="{D227AF5D-5483-4FA3-ACC1-D8300EBC3E62}" srcOrd="0" destOrd="0" presId="urn:microsoft.com/office/officeart/2018/5/layout/IconCircleLabelList"/>
    <dgm:cxn modelId="{66B6D0B3-6B24-495D-95F9-45CDCA71119B}" type="presOf" srcId="{09173912-D5F8-49CA-B40F-0CCB2C1528E7}" destId="{0EB514CC-A699-47BA-974E-1C16E4D1EEDE}" srcOrd="0" destOrd="0" presId="urn:microsoft.com/office/officeart/2018/5/layout/IconCircleLabelList"/>
    <dgm:cxn modelId="{69DAC9C9-5ED7-4FBC-85BF-6D98D892539A}" srcId="{09173912-D5F8-49CA-B40F-0CCB2C1528E7}" destId="{0B80AECD-FBAD-4EB6-816C-E80A547A7C86}" srcOrd="1" destOrd="0" parTransId="{A42585F7-7169-4FE1-BA3A-72C0859CC949}" sibTransId="{E6A60EEA-29BC-4F8B-A058-FF9D2CC1944F}"/>
    <dgm:cxn modelId="{79F212FC-DCBA-4C7F-AE31-94B21620C986}" srcId="{09173912-D5F8-49CA-B40F-0CCB2C1528E7}" destId="{21113F49-5905-4769-A829-49C4D14F0D0A}" srcOrd="0" destOrd="0" parTransId="{B0A998F1-6207-4DEA-9F93-FB6F9A5DF1CB}" sibTransId="{0CEF3A93-A6C9-44D1-BC2C-3ED0598DBA64}"/>
    <dgm:cxn modelId="{9ABA526E-7EB3-40EC-8552-016E514C3F04}" type="presParOf" srcId="{0EB514CC-A699-47BA-974E-1C16E4D1EEDE}" destId="{9E5017B2-034C-45F9-9B0E-C4925F0D9802}" srcOrd="0" destOrd="0" presId="urn:microsoft.com/office/officeart/2018/5/layout/IconCircleLabelList"/>
    <dgm:cxn modelId="{3A3DF48F-4C48-4B02-9383-4A97238F2E3F}" type="presParOf" srcId="{9E5017B2-034C-45F9-9B0E-C4925F0D9802}" destId="{34B9FE52-3C32-4288-845A-F7ED9DEB83DE}" srcOrd="0" destOrd="0" presId="urn:microsoft.com/office/officeart/2018/5/layout/IconCircleLabelList"/>
    <dgm:cxn modelId="{FB0413FE-0BBE-4CD7-A61A-70BFD832E5FA}" type="presParOf" srcId="{9E5017B2-034C-45F9-9B0E-C4925F0D9802}" destId="{D3229A15-2CE5-405B-B013-7737E7395E13}" srcOrd="1" destOrd="0" presId="urn:microsoft.com/office/officeart/2018/5/layout/IconCircleLabelList"/>
    <dgm:cxn modelId="{4C837B3D-6D59-4A5F-A5F3-BC597D0CC5F1}" type="presParOf" srcId="{9E5017B2-034C-45F9-9B0E-C4925F0D9802}" destId="{96050891-539B-4D4B-BF32-4EB72D74FEF6}" srcOrd="2" destOrd="0" presId="urn:microsoft.com/office/officeart/2018/5/layout/IconCircleLabelList"/>
    <dgm:cxn modelId="{FB65CD84-E5E8-4612-A52A-7D85339019C0}" type="presParOf" srcId="{9E5017B2-034C-45F9-9B0E-C4925F0D9802}" destId="{361AE97A-8801-4965-AE51-353390796714}" srcOrd="3" destOrd="0" presId="urn:microsoft.com/office/officeart/2018/5/layout/IconCircleLabelList"/>
    <dgm:cxn modelId="{F5A3D31B-E8BD-46BC-B7DA-EEAE7B53A4EE}" type="presParOf" srcId="{0EB514CC-A699-47BA-974E-1C16E4D1EEDE}" destId="{1F97291B-E8A0-4376-93CD-5FFDE71ECCE6}" srcOrd="1" destOrd="0" presId="urn:microsoft.com/office/officeart/2018/5/layout/IconCircleLabelList"/>
    <dgm:cxn modelId="{A2C9FEFC-1BA7-4CB3-A037-ACCC8A3C2C13}" type="presParOf" srcId="{0EB514CC-A699-47BA-974E-1C16E4D1EEDE}" destId="{934FB3F2-3425-4656-8423-BBD000167031}" srcOrd="2" destOrd="0" presId="urn:microsoft.com/office/officeart/2018/5/layout/IconCircleLabelList"/>
    <dgm:cxn modelId="{0DB6B91F-B33F-481F-87F1-C80757C4439A}" type="presParOf" srcId="{934FB3F2-3425-4656-8423-BBD000167031}" destId="{5C12B457-DDE7-43EE-AC3B-A6D7B6846817}" srcOrd="0" destOrd="0" presId="urn:microsoft.com/office/officeart/2018/5/layout/IconCircleLabelList"/>
    <dgm:cxn modelId="{0B070F78-7E96-41AD-A4AE-704CE7D04521}" type="presParOf" srcId="{934FB3F2-3425-4656-8423-BBD000167031}" destId="{98A23F54-AC7F-4DC9-99B0-68D5E4C7E3AA}" srcOrd="1" destOrd="0" presId="urn:microsoft.com/office/officeart/2018/5/layout/IconCircleLabelList"/>
    <dgm:cxn modelId="{ED8F58AB-D26E-430F-A64B-F21935509E80}" type="presParOf" srcId="{934FB3F2-3425-4656-8423-BBD000167031}" destId="{6B4449CE-92E1-4A1C-B55C-E52C06DF1D62}" srcOrd="2" destOrd="0" presId="urn:microsoft.com/office/officeart/2018/5/layout/IconCircleLabelList"/>
    <dgm:cxn modelId="{E8E2EA0C-D720-4DAA-A6E4-8C221429F2DA}" type="presParOf" srcId="{934FB3F2-3425-4656-8423-BBD000167031}" destId="{D227AF5D-5483-4FA3-ACC1-D8300EBC3E6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7622132-3BF8-408A-97E3-D1F0DA45EF4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A519954-78AC-467C-BF1B-0E85B180FA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Azure Monitor Metrics</a:t>
          </a:r>
        </a:p>
      </dgm:t>
    </dgm:pt>
    <dgm:pt modelId="{F779A3B1-C48F-41EC-A069-0123328948FD}" type="parTrans" cxnId="{52CE86DE-EC30-46C0-9822-7D9D7A139438}">
      <dgm:prSet/>
      <dgm:spPr/>
      <dgm:t>
        <a:bodyPr/>
        <a:lstStyle/>
        <a:p>
          <a:endParaRPr lang="en-US"/>
        </a:p>
      </dgm:t>
    </dgm:pt>
    <dgm:pt modelId="{6D225AC6-7B04-4190-86AB-45EC848942FD}" type="sibTrans" cxnId="{52CE86DE-EC30-46C0-9822-7D9D7A139438}">
      <dgm:prSet/>
      <dgm:spPr/>
      <dgm:t>
        <a:bodyPr/>
        <a:lstStyle/>
        <a:p>
          <a:endParaRPr lang="en-US"/>
        </a:p>
      </dgm:t>
    </dgm:pt>
    <dgm:pt modelId="{61D690E7-51F3-4491-A9ED-8371B8ED16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Service Bus Explorer</a:t>
          </a:r>
        </a:p>
      </dgm:t>
    </dgm:pt>
    <dgm:pt modelId="{42976F27-8629-4B7B-AD29-12AD9BF00614}" type="parTrans" cxnId="{301C1C68-381B-403E-B639-1D56E550F47F}">
      <dgm:prSet/>
      <dgm:spPr/>
      <dgm:t>
        <a:bodyPr/>
        <a:lstStyle/>
        <a:p>
          <a:endParaRPr lang="en-US"/>
        </a:p>
      </dgm:t>
    </dgm:pt>
    <dgm:pt modelId="{D2C82222-4441-4CBC-88E2-AF44616A219B}" type="sibTrans" cxnId="{301C1C68-381B-403E-B639-1D56E550F47F}">
      <dgm:prSet/>
      <dgm:spPr/>
      <dgm:t>
        <a:bodyPr/>
        <a:lstStyle/>
        <a:p>
          <a:endParaRPr lang="en-US"/>
        </a:p>
      </dgm:t>
    </dgm:pt>
    <dgm:pt modelId="{E9476361-C3CD-44AE-9FCE-63B5220BFB8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Dead-letter message inspection</a:t>
          </a:r>
        </a:p>
      </dgm:t>
    </dgm:pt>
    <dgm:pt modelId="{9016A717-B581-437C-817D-F58D68F76056}" type="parTrans" cxnId="{6BF64684-06D1-41C2-B612-B426752F6684}">
      <dgm:prSet/>
      <dgm:spPr/>
      <dgm:t>
        <a:bodyPr/>
        <a:lstStyle/>
        <a:p>
          <a:endParaRPr lang="en-US"/>
        </a:p>
      </dgm:t>
    </dgm:pt>
    <dgm:pt modelId="{95F46560-4C2F-4F83-837D-38BB3406302C}" type="sibTrans" cxnId="{6BF64684-06D1-41C2-B612-B426752F6684}">
      <dgm:prSet/>
      <dgm:spPr/>
      <dgm:t>
        <a:bodyPr/>
        <a:lstStyle/>
        <a:p>
          <a:endParaRPr lang="en-US"/>
        </a:p>
      </dgm:t>
    </dgm:pt>
    <dgm:pt modelId="{F98CBCEF-C2CE-46F8-AA3B-ABA0915CFCF0}" type="pres">
      <dgm:prSet presAssocID="{27622132-3BF8-408A-97E3-D1F0DA45EF43}" presName="root" presStyleCnt="0">
        <dgm:presLayoutVars>
          <dgm:dir/>
          <dgm:resizeHandles val="exact"/>
        </dgm:presLayoutVars>
      </dgm:prSet>
      <dgm:spPr/>
    </dgm:pt>
    <dgm:pt modelId="{F125F55B-489B-4E1A-BA7A-95BDECF37A91}" type="pres">
      <dgm:prSet presAssocID="{EA519954-78AC-467C-BF1B-0E85B180FAE4}" presName="compNode" presStyleCnt="0"/>
      <dgm:spPr/>
    </dgm:pt>
    <dgm:pt modelId="{AA9DEEF9-4F42-4698-A4BF-F11B2AE75626}" type="pres">
      <dgm:prSet presAssocID="{EA519954-78AC-467C-BF1B-0E85B180FAE4}" presName="iconBgRect" presStyleLbl="bgShp" presStyleIdx="0" presStyleCnt="3"/>
      <dgm:spPr/>
    </dgm:pt>
    <dgm:pt modelId="{2A9889EA-604A-4A60-8623-0149D3CD2AB5}" type="pres">
      <dgm:prSet presAssocID="{EA519954-78AC-467C-BF1B-0E85B180FA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0B89033-DAE3-43EC-BA5C-49749E5FDEA4}" type="pres">
      <dgm:prSet presAssocID="{EA519954-78AC-467C-BF1B-0E85B180FAE4}" presName="spaceRect" presStyleCnt="0"/>
      <dgm:spPr/>
    </dgm:pt>
    <dgm:pt modelId="{C10FD845-FF56-420B-985D-D6F831A2B782}" type="pres">
      <dgm:prSet presAssocID="{EA519954-78AC-467C-BF1B-0E85B180FAE4}" presName="textRect" presStyleLbl="revTx" presStyleIdx="0" presStyleCnt="3">
        <dgm:presLayoutVars>
          <dgm:chMax val="1"/>
          <dgm:chPref val="1"/>
        </dgm:presLayoutVars>
      </dgm:prSet>
      <dgm:spPr/>
    </dgm:pt>
    <dgm:pt modelId="{33564A6E-643D-4ABC-A622-04299D1D2D98}" type="pres">
      <dgm:prSet presAssocID="{6D225AC6-7B04-4190-86AB-45EC848942FD}" presName="sibTrans" presStyleCnt="0"/>
      <dgm:spPr/>
    </dgm:pt>
    <dgm:pt modelId="{79A85CAE-B23E-4A51-AAB4-4102324DCE22}" type="pres">
      <dgm:prSet presAssocID="{61D690E7-51F3-4491-A9ED-8371B8ED16DD}" presName="compNode" presStyleCnt="0"/>
      <dgm:spPr/>
    </dgm:pt>
    <dgm:pt modelId="{068F9162-84BA-4A81-82BE-19DDD04CFC8F}" type="pres">
      <dgm:prSet presAssocID="{61D690E7-51F3-4491-A9ED-8371B8ED16DD}" presName="iconBgRect" presStyleLbl="bgShp" presStyleIdx="1" presStyleCnt="3"/>
      <dgm:spPr/>
    </dgm:pt>
    <dgm:pt modelId="{71F67F42-CF1A-4DFC-ABF1-0CD8E2347D64}" type="pres">
      <dgm:prSet presAssocID="{61D690E7-51F3-4491-A9ED-8371B8ED16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8996229A-D6FA-4A9B-95B2-7FE09522438E}" type="pres">
      <dgm:prSet presAssocID="{61D690E7-51F3-4491-A9ED-8371B8ED16DD}" presName="spaceRect" presStyleCnt="0"/>
      <dgm:spPr/>
    </dgm:pt>
    <dgm:pt modelId="{7C545317-4974-4815-B305-C875FFE3D588}" type="pres">
      <dgm:prSet presAssocID="{61D690E7-51F3-4491-A9ED-8371B8ED16DD}" presName="textRect" presStyleLbl="revTx" presStyleIdx="1" presStyleCnt="3">
        <dgm:presLayoutVars>
          <dgm:chMax val="1"/>
          <dgm:chPref val="1"/>
        </dgm:presLayoutVars>
      </dgm:prSet>
      <dgm:spPr/>
    </dgm:pt>
    <dgm:pt modelId="{9A90E783-D2FC-4E7E-BFFA-9B78E9F962C2}" type="pres">
      <dgm:prSet presAssocID="{D2C82222-4441-4CBC-88E2-AF44616A219B}" presName="sibTrans" presStyleCnt="0"/>
      <dgm:spPr/>
    </dgm:pt>
    <dgm:pt modelId="{6928B74A-EFFC-4A51-A45B-DA3138D73BE6}" type="pres">
      <dgm:prSet presAssocID="{E9476361-C3CD-44AE-9FCE-63B5220BFB89}" presName="compNode" presStyleCnt="0"/>
      <dgm:spPr/>
    </dgm:pt>
    <dgm:pt modelId="{E1A6854A-46DA-404D-9D7B-5F06B65A3A07}" type="pres">
      <dgm:prSet presAssocID="{E9476361-C3CD-44AE-9FCE-63B5220BFB89}" presName="iconBgRect" presStyleLbl="bgShp" presStyleIdx="2" presStyleCnt="3"/>
      <dgm:spPr/>
    </dgm:pt>
    <dgm:pt modelId="{1D60CCC8-2429-4845-B221-A0526BF1BE7C}" type="pres">
      <dgm:prSet presAssocID="{E9476361-C3CD-44AE-9FCE-63B5220BFB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B31E7AF-23C6-4166-BD8E-D683432F0B00}" type="pres">
      <dgm:prSet presAssocID="{E9476361-C3CD-44AE-9FCE-63B5220BFB89}" presName="spaceRect" presStyleCnt="0"/>
      <dgm:spPr/>
    </dgm:pt>
    <dgm:pt modelId="{38458B5F-1BFA-4809-BC48-7FAF8E0B766C}" type="pres">
      <dgm:prSet presAssocID="{E9476361-C3CD-44AE-9FCE-63B5220BFB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C19B235-208E-4F61-90B8-435FA1F0F15C}" type="presOf" srcId="{61D690E7-51F3-4491-A9ED-8371B8ED16DD}" destId="{7C545317-4974-4815-B305-C875FFE3D588}" srcOrd="0" destOrd="0" presId="urn:microsoft.com/office/officeart/2018/5/layout/IconCircleLabelList"/>
    <dgm:cxn modelId="{301C1C68-381B-403E-B639-1D56E550F47F}" srcId="{27622132-3BF8-408A-97E3-D1F0DA45EF43}" destId="{61D690E7-51F3-4491-A9ED-8371B8ED16DD}" srcOrd="1" destOrd="0" parTransId="{42976F27-8629-4B7B-AD29-12AD9BF00614}" sibTransId="{D2C82222-4441-4CBC-88E2-AF44616A219B}"/>
    <dgm:cxn modelId="{BCC5C448-051A-4C71-83F5-EC9A74CD220F}" type="presOf" srcId="{27622132-3BF8-408A-97E3-D1F0DA45EF43}" destId="{F98CBCEF-C2CE-46F8-AA3B-ABA0915CFCF0}" srcOrd="0" destOrd="0" presId="urn:microsoft.com/office/officeart/2018/5/layout/IconCircleLabelList"/>
    <dgm:cxn modelId="{E63D984B-F11A-4DC8-8E0D-DAB01B11928E}" type="presOf" srcId="{E9476361-C3CD-44AE-9FCE-63B5220BFB89}" destId="{38458B5F-1BFA-4809-BC48-7FAF8E0B766C}" srcOrd="0" destOrd="0" presId="urn:microsoft.com/office/officeart/2018/5/layout/IconCircleLabelList"/>
    <dgm:cxn modelId="{6BF64684-06D1-41C2-B612-B426752F6684}" srcId="{27622132-3BF8-408A-97E3-D1F0DA45EF43}" destId="{E9476361-C3CD-44AE-9FCE-63B5220BFB89}" srcOrd="2" destOrd="0" parTransId="{9016A717-B581-437C-817D-F58D68F76056}" sibTransId="{95F46560-4C2F-4F83-837D-38BB3406302C}"/>
    <dgm:cxn modelId="{6E085396-EAF5-4B78-BDEC-506C24311882}" type="presOf" srcId="{EA519954-78AC-467C-BF1B-0E85B180FAE4}" destId="{C10FD845-FF56-420B-985D-D6F831A2B782}" srcOrd="0" destOrd="0" presId="urn:microsoft.com/office/officeart/2018/5/layout/IconCircleLabelList"/>
    <dgm:cxn modelId="{52CE86DE-EC30-46C0-9822-7D9D7A139438}" srcId="{27622132-3BF8-408A-97E3-D1F0DA45EF43}" destId="{EA519954-78AC-467C-BF1B-0E85B180FAE4}" srcOrd="0" destOrd="0" parTransId="{F779A3B1-C48F-41EC-A069-0123328948FD}" sibTransId="{6D225AC6-7B04-4190-86AB-45EC848942FD}"/>
    <dgm:cxn modelId="{F43353D6-A2A5-4735-AC7D-7AA0E1C582ED}" type="presParOf" srcId="{F98CBCEF-C2CE-46F8-AA3B-ABA0915CFCF0}" destId="{F125F55B-489B-4E1A-BA7A-95BDECF37A91}" srcOrd="0" destOrd="0" presId="urn:microsoft.com/office/officeart/2018/5/layout/IconCircleLabelList"/>
    <dgm:cxn modelId="{846FE8BB-A86D-455B-909F-E4F223FD5328}" type="presParOf" srcId="{F125F55B-489B-4E1A-BA7A-95BDECF37A91}" destId="{AA9DEEF9-4F42-4698-A4BF-F11B2AE75626}" srcOrd="0" destOrd="0" presId="urn:microsoft.com/office/officeart/2018/5/layout/IconCircleLabelList"/>
    <dgm:cxn modelId="{B08F5D61-D744-4922-AD61-635C412973E4}" type="presParOf" srcId="{F125F55B-489B-4E1A-BA7A-95BDECF37A91}" destId="{2A9889EA-604A-4A60-8623-0149D3CD2AB5}" srcOrd="1" destOrd="0" presId="urn:microsoft.com/office/officeart/2018/5/layout/IconCircleLabelList"/>
    <dgm:cxn modelId="{9674A76C-580D-4153-8CA0-FCC82A2C2B3E}" type="presParOf" srcId="{F125F55B-489B-4E1A-BA7A-95BDECF37A91}" destId="{30B89033-DAE3-43EC-BA5C-49749E5FDEA4}" srcOrd="2" destOrd="0" presId="urn:microsoft.com/office/officeart/2018/5/layout/IconCircleLabelList"/>
    <dgm:cxn modelId="{D3EB2725-A982-4A5A-8794-A6445DBFACCA}" type="presParOf" srcId="{F125F55B-489B-4E1A-BA7A-95BDECF37A91}" destId="{C10FD845-FF56-420B-985D-D6F831A2B782}" srcOrd="3" destOrd="0" presId="urn:microsoft.com/office/officeart/2018/5/layout/IconCircleLabelList"/>
    <dgm:cxn modelId="{D33911A0-9C4B-4675-8B3B-D653276168AF}" type="presParOf" srcId="{F98CBCEF-C2CE-46F8-AA3B-ABA0915CFCF0}" destId="{33564A6E-643D-4ABC-A622-04299D1D2D98}" srcOrd="1" destOrd="0" presId="urn:microsoft.com/office/officeart/2018/5/layout/IconCircleLabelList"/>
    <dgm:cxn modelId="{080E254F-FD04-4A5E-805C-61505C1D3B00}" type="presParOf" srcId="{F98CBCEF-C2CE-46F8-AA3B-ABA0915CFCF0}" destId="{79A85CAE-B23E-4A51-AAB4-4102324DCE22}" srcOrd="2" destOrd="0" presId="urn:microsoft.com/office/officeart/2018/5/layout/IconCircleLabelList"/>
    <dgm:cxn modelId="{1F4BE8F4-341F-4DE5-B248-97C73DE3484F}" type="presParOf" srcId="{79A85CAE-B23E-4A51-AAB4-4102324DCE22}" destId="{068F9162-84BA-4A81-82BE-19DDD04CFC8F}" srcOrd="0" destOrd="0" presId="urn:microsoft.com/office/officeart/2018/5/layout/IconCircleLabelList"/>
    <dgm:cxn modelId="{03DE6ABB-6F68-4702-86DC-13588DE54DC9}" type="presParOf" srcId="{79A85CAE-B23E-4A51-AAB4-4102324DCE22}" destId="{71F67F42-CF1A-4DFC-ABF1-0CD8E2347D64}" srcOrd="1" destOrd="0" presId="urn:microsoft.com/office/officeart/2018/5/layout/IconCircleLabelList"/>
    <dgm:cxn modelId="{6CF4B178-DC71-4608-A308-602E4B853506}" type="presParOf" srcId="{79A85CAE-B23E-4A51-AAB4-4102324DCE22}" destId="{8996229A-D6FA-4A9B-95B2-7FE09522438E}" srcOrd="2" destOrd="0" presId="urn:microsoft.com/office/officeart/2018/5/layout/IconCircleLabelList"/>
    <dgm:cxn modelId="{E9122BBA-63EB-4AD6-808B-A0C38A6FB3DC}" type="presParOf" srcId="{79A85CAE-B23E-4A51-AAB4-4102324DCE22}" destId="{7C545317-4974-4815-B305-C875FFE3D588}" srcOrd="3" destOrd="0" presId="urn:microsoft.com/office/officeart/2018/5/layout/IconCircleLabelList"/>
    <dgm:cxn modelId="{15C1FAB8-A434-4DB8-AF6A-1F9BECA8BF6B}" type="presParOf" srcId="{F98CBCEF-C2CE-46F8-AA3B-ABA0915CFCF0}" destId="{9A90E783-D2FC-4E7E-BFFA-9B78E9F962C2}" srcOrd="3" destOrd="0" presId="urn:microsoft.com/office/officeart/2018/5/layout/IconCircleLabelList"/>
    <dgm:cxn modelId="{C8AF9546-7313-4C67-B8F6-8C1F46FF4FC8}" type="presParOf" srcId="{F98CBCEF-C2CE-46F8-AA3B-ABA0915CFCF0}" destId="{6928B74A-EFFC-4A51-A45B-DA3138D73BE6}" srcOrd="4" destOrd="0" presId="urn:microsoft.com/office/officeart/2018/5/layout/IconCircleLabelList"/>
    <dgm:cxn modelId="{CA6E1EA8-F35A-4E0E-8075-A4FAB7E9A5F0}" type="presParOf" srcId="{6928B74A-EFFC-4A51-A45B-DA3138D73BE6}" destId="{E1A6854A-46DA-404D-9D7B-5F06B65A3A07}" srcOrd="0" destOrd="0" presId="urn:microsoft.com/office/officeart/2018/5/layout/IconCircleLabelList"/>
    <dgm:cxn modelId="{28BE6816-9C57-4ECC-8519-D24ACF484C2D}" type="presParOf" srcId="{6928B74A-EFFC-4A51-A45B-DA3138D73BE6}" destId="{1D60CCC8-2429-4845-B221-A0526BF1BE7C}" srcOrd="1" destOrd="0" presId="urn:microsoft.com/office/officeart/2018/5/layout/IconCircleLabelList"/>
    <dgm:cxn modelId="{241A0779-EA0D-4B07-BA22-5458AA45099E}" type="presParOf" srcId="{6928B74A-EFFC-4A51-A45B-DA3138D73BE6}" destId="{FB31E7AF-23C6-4166-BD8E-D683432F0B00}" srcOrd="2" destOrd="0" presId="urn:microsoft.com/office/officeart/2018/5/layout/IconCircleLabelList"/>
    <dgm:cxn modelId="{4A526276-740C-4B69-9853-48DC1DC1E915}" type="presParOf" srcId="{6928B74A-EFFC-4A51-A45B-DA3138D73BE6}" destId="{38458B5F-1BFA-4809-BC48-7FAF8E0B76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93F9EA6-B598-43B4-95A9-2E1517083D7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F52BD6C-ED8F-4136-9D6B-26944B23B7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Add Service Bus action to Logic App</a:t>
          </a:r>
        </a:p>
      </dgm:t>
    </dgm:pt>
    <dgm:pt modelId="{834F446A-DE5E-4CA9-A8C5-B439627863F5}" type="parTrans" cxnId="{1701A54C-9660-4F08-B342-C40CBE661A7B}">
      <dgm:prSet/>
      <dgm:spPr/>
      <dgm:t>
        <a:bodyPr/>
        <a:lstStyle/>
        <a:p>
          <a:endParaRPr lang="en-US"/>
        </a:p>
      </dgm:t>
    </dgm:pt>
    <dgm:pt modelId="{92B55995-DF1F-4935-AC8B-4F5F3058F911}" type="sibTrans" cxnId="{1701A54C-9660-4F08-B342-C40CBE661A7B}">
      <dgm:prSet/>
      <dgm:spPr/>
      <dgm:t>
        <a:bodyPr/>
        <a:lstStyle/>
        <a:p>
          <a:endParaRPr lang="en-US"/>
        </a:p>
      </dgm:t>
    </dgm:pt>
    <dgm:pt modelId="{A8BC5CD3-B72F-45CB-81BA-B354E04D32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Send order notification to queue</a:t>
          </a:r>
        </a:p>
      </dgm:t>
    </dgm:pt>
    <dgm:pt modelId="{35BF2E3A-09CA-4808-AD65-EE671D641DA6}" type="parTrans" cxnId="{63A571BB-D30B-4299-A799-D06A8CF2C1DD}">
      <dgm:prSet/>
      <dgm:spPr/>
      <dgm:t>
        <a:bodyPr/>
        <a:lstStyle/>
        <a:p>
          <a:endParaRPr lang="en-US"/>
        </a:p>
      </dgm:t>
    </dgm:pt>
    <dgm:pt modelId="{18F11E37-00DA-453C-B34F-F4ED7D885799}" type="sibTrans" cxnId="{63A571BB-D30B-4299-A799-D06A8CF2C1DD}">
      <dgm:prSet/>
      <dgm:spPr/>
      <dgm:t>
        <a:bodyPr/>
        <a:lstStyle/>
        <a:p>
          <a:endParaRPr lang="en-US"/>
        </a:p>
      </dgm:t>
    </dgm:pt>
    <dgm:pt modelId="{7C252888-F431-4FF6-A138-8C04FD0052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Create receiver Logic App to log message</a:t>
          </a:r>
        </a:p>
      </dgm:t>
    </dgm:pt>
    <dgm:pt modelId="{C861C4B6-3D16-4917-AE53-18B47468EEE5}" type="parTrans" cxnId="{73D9B805-88DA-465E-8E3E-B7970CE7FC76}">
      <dgm:prSet/>
      <dgm:spPr/>
      <dgm:t>
        <a:bodyPr/>
        <a:lstStyle/>
        <a:p>
          <a:endParaRPr lang="en-US"/>
        </a:p>
      </dgm:t>
    </dgm:pt>
    <dgm:pt modelId="{C69D9E5D-FB88-4F58-87D0-646AFFEF4401}" type="sibTrans" cxnId="{73D9B805-88DA-465E-8E3E-B7970CE7FC76}">
      <dgm:prSet/>
      <dgm:spPr/>
      <dgm:t>
        <a:bodyPr/>
        <a:lstStyle/>
        <a:p>
          <a:endParaRPr lang="en-US"/>
        </a:p>
      </dgm:t>
    </dgm:pt>
    <dgm:pt modelId="{7FF889E2-2B87-42B6-AB83-A4AE5EAF2B1B}" type="pres">
      <dgm:prSet presAssocID="{893F9EA6-B598-43B4-95A9-2E1517083D79}" presName="root" presStyleCnt="0">
        <dgm:presLayoutVars>
          <dgm:dir/>
          <dgm:resizeHandles val="exact"/>
        </dgm:presLayoutVars>
      </dgm:prSet>
      <dgm:spPr/>
    </dgm:pt>
    <dgm:pt modelId="{E8735AA5-BA7B-48D7-A2F2-6F8976392D87}" type="pres">
      <dgm:prSet presAssocID="{5F52BD6C-ED8F-4136-9D6B-26944B23B7F1}" presName="compNode" presStyleCnt="0"/>
      <dgm:spPr/>
    </dgm:pt>
    <dgm:pt modelId="{BF1EFFD6-89BE-4560-AC6E-5C8B25F61C81}" type="pres">
      <dgm:prSet presAssocID="{5F52BD6C-ED8F-4136-9D6B-26944B23B7F1}" presName="iconBgRect" presStyleLbl="bgShp" presStyleIdx="0" presStyleCnt="3"/>
      <dgm:spPr>
        <a:solidFill>
          <a:srgbClr val="D5E3CF"/>
        </a:solidFill>
      </dgm:spPr>
    </dgm:pt>
    <dgm:pt modelId="{5840622D-0232-4561-8BF8-C28691FA5A65}" type="pres">
      <dgm:prSet presAssocID="{5F52BD6C-ED8F-4136-9D6B-26944B23B7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72D8DF0-D65F-4BCA-BDE9-427B210E4084}" type="pres">
      <dgm:prSet presAssocID="{5F52BD6C-ED8F-4136-9D6B-26944B23B7F1}" presName="spaceRect" presStyleCnt="0"/>
      <dgm:spPr/>
    </dgm:pt>
    <dgm:pt modelId="{58D12D5C-CCDA-4E86-9927-911C4DFC3E46}" type="pres">
      <dgm:prSet presAssocID="{5F52BD6C-ED8F-4136-9D6B-26944B23B7F1}" presName="textRect" presStyleLbl="revTx" presStyleIdx="0" presStyleCnt="3">
        <dgm:presLayoutVars>
          <dgm:chMax val="1"/>
          <dgm:chPref val="1"/>
        </dgm:presLayoutVars>
      </dgm:prSet>
      <dgm:spPr/>
    </dgm:pt>
    <dgm:pt modelId="{B128EC3B-CD51-481F-9C7A-3682EED60911}" type="pres">
      <dgm:prSet presAssocID="{92B55995-DF1F-4935-AC8B-4F5F3058F911}" presName="sibTrans" presStyleCnt="0"/>
      <dgm:spPr/>
    </dgm:pt>
    <dgm:pt modelId="{D9FE43A5-39C0-4FEE-8E36-4E9C0D9FB529}" type="pres">
      <dgm:prSet presAssocID="{A8BC5CD3-B72F-45CB-81BA-B354E04D3240}" presName="compNode" presStyleCnt="0"/>
      <dgm:spPr/>
    </dgm:pt>
    <dgm:pt modelId="{E1B400FE-3B89-4E65-AE53-97925565612A}" type="pres">
      <dgm:prSet presAssocID="{A8BC5CD3-B72F-45CB-81BA-B354E04D3240}" presName="iconBgRect" presStyleLbl="bgShp" presStyleIdx="1" presStyleCnt="3"/>
      <dgm:spPr/>
    </dgm:pt>
    <dgm:pt modelId="{9E634326-B8A1-4B63-A115-7530BFDCCC95}" type="pres">
      <dgm:prSet presAssocID="{A8BC5CD3-B72F-45CB-81BA-B354E04D32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47DF87EE-0AED-4BF5-B7AF-5A75A9A65BBB}" type="pres">
      <dgm:prSet presAssocID="{A8BC5CD3-B72F-45CB-81BA-B354E04D3240}" presName="spaceRect" presStyleCnt="0"/>
      <dgm:spPr/>
    </dgm:pt>
    <dgm:pt modelId="{0444B3C7-974F-41DB-B399-D1C9B95EAB4E}" type="pres">
      <dgm:prSet presAssocID="{A8BC5CD3-B72F-45CB-81BA-B354E04D3240}" presName="textRect" presStyleLbl="revTx" presStyleIdx="1" presStyleCnt="3">
        <dgm:presLayoutVars>
          <dgm:chMax val="1"/>
          <dgm:chPref val="1"/>
        </dgm:presLayoutVars>
      </dgm:prSet>
      <dgm:spPr/>
    </dgm:pt>
    <dgm:pt modelId="{79E474A7-E507-4624-AE51-894DF0CAF8B7}" type="pres">
      <dgm:prSet presAssocID="{18F11E37-00DA-453C-B34F-F4ED7D885799}" presName="sibTrans" presStyleCnt="0"/>
      <dgm:spPr/>
    </dgm:pt>
    <dgm:pt modelId="{907C8EB4-069C-4ECD-AACE-61B922980230}" type="pres">
      <dgm:prSet presAssocID="{7C252888-F431-4FF6-A138-8C04FD005252}" presName="compNode" presStyleCnt="0"/>
      <dgm:spPr/>
    </dgm:pt>
    <dgm:pt modelId="{847A276C-BA41-483D-B31A-36574CDFAAC6}" type="pres">
      <dgm:prSet presAssocID="{7C252888-F431-4FF6-A138-8C04FD005252}" presName="iconBgRect" presStyleLbl="bgShp" presStyleIdx="2" presStyleCnt="3"/>
      <dgm:spPr/>
    </dgm:pt>
    <dgm:pt modelId="{44EF39E2-C68C-4D60-A8DA-0C6981F3B14E}" type="pres">
      <dgm:prSet presAssocID="{7C252888-F431-4FF6-A138-8C04FD0052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2E4B851-7874-4804-8F34-C6EE0FD337D1}" type="pres">
      <dgm:prSet presAssocID="{7C252888-F431-4FF6-A138-8C04FD005252}" presName="spaceRect" presStyleCnt="0"/>
      <dgm:spPr/>
    </dgm:pt>
    <dgm:pt modelId="{CE80D04B-5866-4517-B1E3-C81490BDAD5A}" type="pres">
      <dgm:prSet presAssocID="{7C252888-F431-4FF6-A138-8C04FD0052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8AB7F04-D4B4-4DF8-ADA9-281499056791}" type="presOf" srcId="{893F9EA6-B598-43B4-95A9-2E1517083D79}" destId="{7FF889E2-2B87-42B6-AB83-A4AE5EAF2B1B}" srcOrd="0" destOrd="0" presId="urn:microsoft.com/office/officeart/2018/5/layout/IconCircleLabelList"/>
    <dgm:cxn modelId="{73D9B805-88DA-465E-8E3E-B7970CE7FC76}" srcId="{893F9EA6-B598-43B4-95A9-2E1517083D79}" destId="{7C252888-F431-4FF6-A138-8C04FD005252}" srcOrd="2" destOrd="0" parTransId="{C861C4B6-3D16-4917-AE53-18B47468EEE5}" sibTransId="{C69D9E5D-FB88-4F58-87D0-646AFFEF4401}"/>
    <dgm:cxn modelId="{44B6CA5F-03B9-4FB1-8F10-5AE200FF1F4E}" type="presOf" srcId="{7C252888-F431-4FF6-A138-8C04FD005252}" destId="{CE80D04B-5866-4517-B1E3-C81490BDAD5A}" srcOrd="0" destOrd="0" presId="urn:microsoft.com/office/officeart/2018/5/layout/IconCircleLabelList"/>
    <dgm:cxn modelId="{05294246-E85F-4205-BB5F-1F94395D5A9C}" type="presOf" srcId="{5F52BD6C-ED8F-4136-9D6B-26944B23B7F1}" destId="{58D12D5C-CCDA-4E86-9927-911C4DFC3E46}" srcOrd="0" destOrd="0" presId="urn:microsoft.com/office/officeart/2018/5/layout/IconCircleLabelList"/>
    <dgm:cxn modelId="{1701A54C-9660-4F08-B342-C40CBE661A7B}" srcId="{893F9EA6-B598-43B4-95A9-2E1517083D79}" destId="{5F52BD6C-ED8F-4136-9D6B-26944B23B7F1}" srcOrd="0" destOrd="0" parTransId="{834F446A-DE5E-4CA9-A8C5-B439627863F5}" sibTransId="{92B55995-DF1F-4935-AC8B-4F5F3058F911}"/>
    <dgm:cxn modelId="{F478E992-D92B-49BB-B6D4-5D074B933687}" type="presOf" srcId="{A8BC5CD3-B72F-45CB-81BA-B354E04D3240}" destId="{0444B3C7-974F-41DB-B399-D1C9B95EAB4E}" srcOrd="0" destOrd="0" presId="urn:microsoft.com/office/officeart/2018/5/layout/IconCircleLabelList"/>
    <dgm:cxn modelId="{63A571BB-D30B-4299-A799-D06A8CF2C1DD}" srcId="{893F9EA6-B598-43B4-95A9-2E1517083D79}" destId="{A8BC5CD3-B72F-45CB-81BA-B354E04D3240}" srcOrd="1" destOrd="0" parTransId="{35BF2E3A-09CA-4808-AD65-EE671D641DA6}" sibTransId="{18F11E37-00DA-453C-B34F-F4ED7D885799}"/>
    <dgm:cxn modelId="{114873EA-2C3B-4E11-A41C-764B2B823930}" type="presParOf" srcId="{7FF889E2-2B87-42B6-AB83-A4AE5EAF2B1B}" destId="{E8735AA5-BA7B-48D7-A2F2-6F8976392D87}" srcOrd="0" destOrd="0" presId="urn:microsoft.com/office/officeart/2018/5/layout/IconCircleLabelList"/>
    <dgm:cxn modelId="{8BEFDB5B-92C6-4392-9E6B-5CC71F587633}" type="presParOf" srcId="{E8735AA5-BA7B-48D7-A2F2-6F8976392D87}" destId="{BF1EFFD6-89BE-4560-AC6E-5C8B25F61C81}" srcOrd="0" destOrd="0" presId="urn:microsoft.com/office/officeart/2018/5/layout/IconCircleLabelList"/>
    <dgm:cxn modelId="{D8499895-0E7E-4D9F-AC26-EF664DA9F3B6}" type="presParOf" srcId="{E8735AA5-BA7B-48D7-A2F2-6F8976392D87}" destId="{5840622D-0232-4561-8BF8-C28691FA5A65}" srcOrd="1" destOrd="0" presId="urn:microsoft.com/office/officeart/2018/5/layout/IconCircleLabelList"/>
    <dgm:cxn modelId="{20F569DB-4764-4C35-B15D-27F852F8218B}" type="presParOf" srcId="{E8735AA5-BA7B-48D7-A2F2-6F8976392D87}" destId="{072D8DF0-D65F-4BCA-BDE9-427B210E4084}" srcOrd="2" destOrd="0" presId="urn:microsoft.com/office/officeart/2018/5/layout/IconCircleLabelList"/>
    <dgm:cxn modelId="{AEE3CB9B-2BBA-4A4B-9FC6-BE820876C3A4}" type="presParOf" srcId="{E8735AA5-BA7B-48D7-A2F2-6F8976392D87}" destId="{58D12D5C-CCDA-4E86-9927-911C4DFC3E46}" srcOrd="3" destOrd="0" presId="urn:microsoft.com/office/officeart/2018/5/layout/IconCircleLabelList"/>
    <dgm:cxn modelId="{6DC7A270-E2AB-433B-890E-E2D4B863FC75}" type="presParOf" srcId="{7FF889E2-2B87-42B6-AB83-A4AE5EAF2B1B}" destId="{B128EC3B-CD51-481F-9C7A-3682EED60911}" srcOrd="1" destOrd="0" presId="urn:microsoft.com/office/officeart/2018/5/layout/IconCircleLabelList"/>
    <dgm:cxn modelId="{FBA6F289-08B9-485C-AC80-C41D82F9965A}" type="presParOf" srcId="{7FF889E2-2B87-42B6-AB83-A4AE5EAF2B1B}" destId="{D9FE43A5-39C0-4FEE-8E36-4E9C0D9FB529}" srcOrd="2" destOrd="0" presId="urn:microsoft.com/office/officeart/2018/5/layout/IconCircleLabelList"/>
    <dgm:cxn modelId="{D2B8FE0C-0CDF-45DF-92DB-5F49536A7A0D}" type="presParOf" srcId="{D9FE43A5-39C0-4FEE-8E36-4E9C0D9FB529}" destId="{E1B400FE-3B89-4E65-AE53-97925565612A}" srcOrd="0" destOrd="0" presId="urn:microsoft.com/office/officeart/2018/5/layout/IconCircleLabelList"/>
    <dgm:cxn modelId="{B4171F77-1275-490E-AD8C-CA843EAA1241}" type="presParOf" srcId="{D9FE43A5-39C0-4FEE-8E36-4E9C0D9FB529}" destId="{9E634326-B8A1-4B63-A115-7530BFDCCC95}" srcOrd="1" destOrd="0" presId="urn:microsoft.com/office/officeart/2018/5/layout/IconCircleLabelList"/>
    <dgm:cxn modelId="{E8CC0C4B-D81B-4E50-8BBE-A2A33D7023CC}" type="presParOf" srcId="{D9FE43A5-39C0-4FEE-8E36-4E9C0D9FB529}" destId="{47DF87EE-0AED-4BF5-B7AF-5A75A9A65BBB}" srcOrd="2" destOrd="0" presId="urn:microsoft.com/office/officeart/2018/5/layout/IconCircleLabelList"/>
    <dgm:cxn modelId="{49A5165B-0D21-4288-A0D9-072DDC4E6CD0}" type="presParOf" srcId="{D9FE43A5-39C0-4FEE-8E36-4E9C0D9FB529}" destId="{0444B3C7-974F-41DB-B399-D1C9B95EAB4E}" srcOrd="3" destOrd="0" presId="urn:microsoft.com/office/officeart/2018/5/layout/IconCircleLabelList"/>
    <dgm:cxn modelId="{DD54AADE-4C14-4FB4-933B-39675473048D}" type="presParOf" srcId="{7FF889E2-2B87-42B6-AB83-A4AE5EAF2B1B}" destId="{79E474A7-E507-4624-AE51-894DF0CAF8B7}" srcOrd="3" destOrd="0" presId="urn:microsoft.com/office/officeart/2018/5/layout/IconCircleLabelList"/>
    <dgm:cxn modelId="{754A7031-0E4A-4218-B2CC-B168D903D028}" type="presParOf" srcId="{7FF889E2-2B87-42B6-AB83-A4AE5EAF2B1B}" destId="{907C8EB4-069C-4ECD-AACE-61B922980230}" srcOrd="4" destOrd="0" presId="urn:microsoft.com/office/officeart/2018/5/layout/IconCircleLabelList"/>
    <dgm:cxn modelId="{86038554-8BDB-48E9-B11F-71FA51B59678}" type="presParOf" srcId="{907C8EB4-069C-4ECD-AACE-61B922980230}" destId="{847A276C-BA41-483D-B31A-36574CDFAAC6}" srcOrd="0" destOrd="0" presId="urn:microsoft.com/office/officeart/2018/5/layout/IconCircleLabelList"/>
    <dgm:cxn modelId="{03D74F7A-46FC-401D-AE62-EAE9ABE791B4}" type="presParOf" srcId="{907C8EB4-069C-4ECD-AACE-61B922980230}" destId="{44EF39E2-C68C-4D60-A8DA-0C6981F3B14E}" srcOrd="1" destOrd="0" presId="urn:microsoft.com/office/officeart/2018/5/layout/IconCircleLabelList"/>
    <dgm:cxn modelId="{CE325CDE-D0C9-47A5-8375-2C0AB0CD3F9A}" type="presParOf" srcId="{907C8EB4-069C-4ECD-AACE-61B922980230}" destId="{02E4B851-7874-4804-8F34-C6EE0FD337D1}" srcOrd="2" destOrd="0" presId="urn:microsoft.com/office/officeart/2018/5/layout/IconCircleLabelList"/>
    <dgm:cxn modelId="{3E371187-5C12-4115-AC6D-7E00D236E8B8}" type="presParOf" srcId="{907C8EB4-069C-4ECD-AACE-61B922980230}" destId="{CE80D04B-5866-4517-B1E3-C81490BDAD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8E76E7F-DBBC-4E4A-BF75-6B234B612EF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79D9A3E-8F3B-4319-AA87-9B5D4F3DEB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Unstructured data storage</a:t>
          </a:r>
        </a:p>
      </dgm:t>
    </dgm:pt>
    <dgm:pt modelId="{88997E2F-DDEF-45C7-B296-2FEACEDE28E4}" type="parTrans" cxnId="{F551C972-9FFB-41CC-9989-B9A05ADCAEA9}">
      <dgm:prSet/>
      <dgm:spPr/>
      <dgm:t>
        <a:bodyPr/>
        <a:lstStyle/>
        <a:p>
          <a:endParaRPr lang="en-US"/>
        </a:p>
      </dgm:t>
    </dgm:pt>
    <dgm:pt modelId="{664540D0-7AF7-46A8-B6F0-0A96C76C930A}" type="sibTrans" cxnId="{F551C972-9FFB-41CC-9989-B9A05ADCAEA9}">
      <dgm:prSet/>
      <dgm:spPr/>
      <dgm:t>
        <a:bodyPr/>
        <a:lstStyle/>
        <a:p>
          <a:endParaRPr lang="en-US"/>
        </a:p>
      </dgm:t>
    </dgm:pt>
    <dgm:pt modelId="{BD07FEE0-F528-4693-BD63-572A96F38E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for storing order payloads</a:t>
          </a:r>
        </a:p>
      </dgm:t>
    </dgm:pt>
    <dgm:pt modelId="{855DB7C0-7ED1-43B0-9CF4-45FAED626E4A}" type="parTrans" cxnId="{C3E2D901-8713-4678-939B-5A31BE504E67}">
      <dgm:prSet/>
      <dgm:spPr/>
      <dgm:t>
        <a:bodyPr/>
        <a:lstStyle/>
        <a:p>
          <a:endParaRPr lang="en-US"/>
        </a:p>
      </dgm:t>
    </dgm:pt>
    <dgm:pt modelId="{42DA2321-4FB8-457D-A6CA-A0EA4169A39E}" type="sibTrans" cxnId="{C3E2D901-8713-4678-939B-5A31BE504E67}">
      <dgm:prSet/>
      <dgm:spPr/>
      <dgm:t>
        <a:bodyPr/>
        <a:lstStyle/>
        <a:p>
          <a:endParaRPr lang="en-US"/>
        </a:p>
      </dgm:t>
    </dgm:pt>
    <dgm:pt modelId="{8C2D3B8A-7445-49AD-B771-17A766CCB4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access via SAS or RBAC</a:t>
          </a:r>
        </a:p>
      </dgm:t>
    </dgm:pt>
    <dgm:pt modelId="{34CA06B3-499C-4188-899E-E2B069430568}" type="parTrans" cxnId="{0BC8BC75-7A75-4E89-BE0D-EC5AEC03D489}">
      <dgm:prSet/>
      <dgm:spPr/>
      <dgm:t>
        <a:bodyPr/>
        <a:lstStyle/>
        <a:p>
          <a:endParaRPr lang="en-US"/>
        </a:p>
      </dgm:t>
    </dgm:pt>
    <dgm:pt modelId="{862BD224-7D0F-44AE-AED9-5E76F26A38A4}" type="sibTrans" cxnId="{0BC8BC75-7A75-4E89-BE0D-EC5AEC03D489}">
      <dgm:prSet/>
      <dgm:spPr/>
      <dgm:t>
        <a:bodyPr/>
        <a:lstStyle/>
        <a:p>
          <a:endParaRPr lang="en-US"/>
        </a:p>
      </dgm:t>
    </dgm:pt>
    <dgm:pt modelId="{41A3347E-8AE3-4840-B46A-D7EC16468115}" type="pres">
      <dgm:prSet presAssocID="{B8E76E7F-DBBC-4E4A-BF75-6B234B612EFD}" presName="root" presStyleCnt="0">
        <dgm:presLayoutVars>
          <dgm:dir/>
          <dgm:resizeHandles val="exact"/>
        </dgm:presLayoutVars>
      </dgm:prSet>
      <dgm:spPr/>
    </dgm:pt>
    <dgm:pt modelId="{E5F9547D-A222-4329-A463-0C02A71C7E11}" type="pres">
      <dgm:prSet presAssocID="{679D9A3E-8F3B-4319-AA87-9B5D4F3DEB36}" presName="compNode" presStyleCnt="0"/>
      <dgm:spPr/>
    </dgm:pt>
    <dgm:pt modelId="{EDC0117E-04F4-4E58-A71C-87C95ADDC796}" type="pres">
      <dgm:prSet presAssocID="{679D9A3E-8F3B-4319-AA87-9B5D4F3DEB36}" presName="bgRect" presStyleLbl="bgShp" presStyleIdx="0" presStyleCnt="3"/>
      <dgm:spPr/>
    </dgm:pt>
    <dgm:pt modelId="{5147AB9A-1C17-419A-BC55-43ED51618547}" type="pres">
      <dgm:prSet presAssocID="{679D9A3E-8F3B-4319-AA87-9B5D4F3DEB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84204C-52CB-43AC-9642-0E4D4908FBA4}" type="pres">
      <dgm:prSet presAssocID="{679D9A3E-8F3B-4319-AA87-9B5D4F3DEB36}" presName="spaceRect" presStyleCnt="0"/>
      <dgm:spPr/>
    </dgm:pt>
    <dgm:pt modelId="{651F3F27-A0DB-46DB-9522-A74A7891A579}" type="pres">
      <dgm:prSet presAssocID="{679D9A3E-8F3B-4319-AA87-9B5D4F3DEB36}" presName="parTx" presStyleLbl="revTx" presStyleIdx="0" presStyleCnt="3">
        <dgm:presLayoutVars>
          <dgm:chMax val="0"/>
          <dgm:chPref val="0"/>
        </dgm:presLayoutVars>
      </dgm:prSet>
      <dgm:spPr/>
    </dgm:pt>
    <dgm:pt modelId="{20C4A7EB-6DB4-4400-909E-54BF85D39F0A}" type="pres">
      <dgm:prSet presAssocID="{664540D0-7AF7-46A8-B6F0-0A96C76C930A}" presName="sibTrans" presStyleCnt="0"/>
      <dgm:spPr/>
    </dgm:pt>
    <dgm:pt modelId="{1591944C-1273-4A71-BD6D-AABEE8ECDC8A}" type="pres">
      <dgm:prSet presAssocID="{BD07FEE0-F528-4693-BD63-572A96F38E5D}" presName="compNode" presStyleCnt="0"/>
      <dgm:spPr/>
    </dgm:pt>
    <dgm:pt modelId="{5B32DAC9-F705-4730-8A5C-7311C1E46742}" type="pres">
      <dgm:prSet presAssocID="{BD07FEE0-F528-4693-BD63-572A96F38E5D}" presName="bgRect" presStyleLbl="bgShp" presStyleIdx="1" presStyleCnt="3"/>
      <dgm:spPr/>
    </dgm:pt>
    <dgm:pt modelId="{352742FA-50DD-4327-AB2D-A489482A9253}" type="pres">
      <dgm:prSet presAssocID="{BD07FEE0-F528-4693-BD63-572A96F38E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0BBC2B1F-4E4E-4497-A7F6-9A4238F91E4E}" type="pres">
      <dgm:prSet presAssocID="{BD07FEE0-F528-4693-BD63-572A96F38E5D}" presName="spaceRect" presStyleCnt="0"/>
      <dgm:spPr/>
    </dgm:pt>
    <dgm:pt modelId="{AD70661B-900D-4B10-8A27-CFDA78AE5DF8}" type="pres">
      <dgm:prSet presAssocID="{BD07FEE0-F528-4693-BD63-572A96F38E5D}" presName="parTx" presStyleLbl="revTx" presStyleIdx="1" presStyleCnt="3">
        <dgm:presLayoutVars>
          <dgm:chMax val="0"/>
          <dgm:chPref val="0"/>
        </dgm:presLayoutVars>
      </dgm:prSet>
      <dgm:spPr/>
    </dgm:pt>
    <dgm:pt modelId="{81919E5D-709D-44FA-AF0B-8DCDC4877FE6}" type="pres">
      <dgm:prSet presAssocID="{42DA2321-4FB8-457D-A6CA-A0EA4169A39E}" presName="sibTrans" presStyleCnt="0"/>
      <dgm:spPr/>
    </dgm:pt>
    <dgm:pt modelId="{512963D1-4D84-4E0A-9199-0B4F4076BCDE}" type="pres">
      <dgm:prSet presAssocID="{8C2D3B8A-7445-49AD-B771-17A766CCB4A8}" presName="compNode" presStyleCnt="0"/>
      <dgm:spPr/>
    </dgm:pt>
    <dgm:pt modelId="{0FA74D8A-1179-49FE-ABBD-087E4CF84173}" type="pres">
      <dgm:prSet presAssocID="{8C2D3B8A-7445-49AD-B771-17A766CCB4A8}" presName="bgRect" presStyleLbl="bgShp" presStyleIdx="2" presStyleCnt="3"/>
      <dgm:spPr/>
    </dgm:pt>
    <dgm:pt modelId="{72B6C467-DF5B-40C6-8A78-7F31F4D04E55}" type="pres">
      <dgm:prSet presAssocID="{8C2D3B8A-7445-49AD-B771-17A766CCB4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F0C5A76-71E7-4BE7-853C-B4CCF970DBE7}" type="pres">
      <dgm:prSet presAssocID="{8C2D3B8A-7445-49AD-B771-17A766CCB4A8}" presName="spaceRect" presStyleCnt="0"/>
      <dgm:spPr/>
    </dgm:pt>
    <dgm:pt modelId="{975E446A-423C-4E4F-8252-5DB1D8B6B633}" type="pres">
      <dgm:prSet presAssocID="{8C2D3B8A-7445-49AD-B771-17A766CCB4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E2D901-8713-4678-939B-5A31BE504E67}" srcId="{B8E76E7F-DBBC-4E4A-BF75-6B234B612EFD}" destId="{BD07FEE0-F528-4693-BD63-572A96F38E5D}" srcOrd="1" destOrd="0" parTransId="{855DB7C0-7ED1-43B0-9CF4-45FAED626E4A}" sibTransId="{42DA2321-4FB8-457D-A6CA-A0EA4169A39E}"/>
    <dgm:cxn modelId="{91137622-365B-4FC7-9B1C-AE25C8902B93}" type="presOf" srcId="{B8E76E7F-DBBC-4E4A-BF75-6B234B612EFD}" destId="{41A3347E-8AE3-4840-B46A-D7EC16468115}" srcOrd="0" destOrd="0" presId="urn:microsoft.com/office/officeart/2018/2/layout/IconVerticalSolidList"/>
    <dgm:cxn modelId="{F3A20A25-44C4-4397-96C6-6704515C4741}" type="presOf" srcId="{BD07FEE0-F528-4693-BD63-572A96F38E5D}" destId="{AD70661B-900D-4B10-8A27-CFDA78AE5DF8}" srcOrd="0" destOrd="0" presId="urn:microsoft.com/office/officeart/2018/2/layout/IconVerticalSolidList"/>
    <dgm:cxn modelId="{51630362-2BB1-41C4-B36C-176A05FBC726}" type="presOf" srcId="{679D9A3E-8F3B-4319-AA87-9B5D4F3DEB36}" destId="{651F3F27-A0DB-46DB-9522-A74A7891A579}" srcOrd="0" destOrd="0" presId="urn:microsoft.com/office/officeart/2018/2/layout/IconVerticalSolidList"/>
    <dgm:cxn modelId="{F551C972-9FFB-41CC-9989-B9A05ADCAEA9}" srcId="{B8E76E7F-DBBC-4E4A-BF75-6B234B612EFD}" destId="{679D9A3E-8F3B-4319-AA87-9B5D4F3DEB36}" srcOrd="0" destOrd="0" parTransId="{88997E2F-DDEF-45C7-B296-2FEACEDE28E4}" sibTransId="{664540D0-7AF7-46A8-B6F0-0A96C76C930A}"/>
    <dgm:cxn modelId="{0BC8BC75-7A75-4E89-BE0D-EC5AEC03D489}" srcId="{B8E76E7F-DBBC-4E4A-BF75-6B234B612EFD}" destId="{8C2D3B8A-7445-49AD-B771-17A766CCB4A8}" srcOrd="2" destOrd="0" parTransId="{34CA06B3-499C-4188-899E-E2B069430568}" sibTransId="{862BD224-7D0F-44AE-AED9-5E76F26A38A4}"/>
    <dgm:cxn modelId="{3FBB96F1-9CEB-42DD-9F35-F05D644A0BD1}" type="presOf" srcId="{8C2D3B8A-7445-49AD-B771-17A766CCB4A8}" destId="{975E446A-423C-4E4F-8252-5DB1D8B6B633}" srcOrd="0" destOrd="0" presId="urn:microsoft.com/office/officeart/2018/2/layout/IconVerticalSolidList"/>
    <dgm:cxn modelId="{C76D6D0E-928D-4B14-A2A3-D8F05099483F}" type="presParOf" srcId="{41A3347E-8AE3-4840-B46A-D7EC16468115}" destId="{E5F9547D-A222-4329-A463-0C02A71C7E11}" srcOrd="0" destOrd="0" presId="urn:microsoft.com/office/officeart/2018/2/layout/IconVerticalSolidList"/>
    <dgm:cxn modelId="{A87C1D7C-4713-4799-B3FC-DA9A6CCE8A63}" type="presParOf" srcId="{E5F9547D-A222-4329-A463-0C02A71C7E11}" destId="{EDC0117E-04F4-4E58-A71C-87C95ADDC796}" srcOrd="0" destOrd="0" presId="urn:microsoft.com/office/officeart/2018/2/layout/IconVerticalSolidList"/>
    <dgm:cxn modelId="{1DAF9464-A112-4D32-A1D5-DC148CC9DACE}" type="presParOf" srcId="{E5F9547D-A222-4329-A463-0C02A71C7E11}" destId="{5147AB9A-1C17-419A-BC55-43ED51618547}" srcOrd="1" destOrd="0" presId="urn:microsoft.com/office/officeart/2018/2/layout/IconVerticalSolidList"/>
    <dgm:cxn modelId="{F67FB130-1E1C-4166-9784-D65EA06AE612}" type="presParOf" srcId="{E5F9547D-A222-4329-A463-0C02A71C7E11}" destId="{AB84204C-52CB-43AC-9642-0E4D4908FBA4}" srcOrd="2" destOrd="0" presId="urn:microsoft.com/office/officeart/2018/2/layout/IconVerticalSolidList"/>
    <dgm:cxn modelId="{A11E49D3-0021-4657-B86F-610AA316F366}" type="presParOf" srcId="{E5F9547D-A222-4329-A463-0C02A71C7E11}" destId="{651F3F27-A0DB-46DB-9522-A74A7891A579}" srcOrd="3" destOrd="0" presId="urn:microsoft.com/office/officeart/2018/2/layout/IconVerticalSolidList"/>
    <dgm:cxn modelId="{007DB13B-F692-41C0-8761-5F3E5FB4E1A5}" type="presParOf" srcId="{41A3347E-8AE3-4840-B46A-D7EC16468115}" destId="{20C4A7EB-6DB4-4400-909E-54BF85D39F0A}" srcOrd="1" destOrd="0" presId="urn:microsoft.com/office/officeart/2018/2/layout/IconVerticalSolidList"/>
    <dgm:cxn modelId="{71E9CB30-51F6-4DCA-BB61-978CCB7EC438}" type="presParOf" srcId="{41A3347E-8AE3-4840-B46A-D7EC16468115}" destId="{1591944C-1273-4A71-BD6D-AABEE8ECDC8A}" srcOrd="2" destOrd="0" presId="urn:microsoft.com/office/officeart/2018/2/layout/IconVerticalSolidList"/>
    <dgm:cxn modelId="{85449607-7BAB-45CB-B9CF-4FE0DFBE7AC6}" type="presParOf" srcId="{1591944C-1273-4A71-BD6D-AABEE8ECDC8A}" destId="{5B32DAC9-F705-4730-8A5C-7311C1E46742}" srcOrd="0" destOrd="0" presId="urn:microsoft.com/office/officeart/2018/2/layout/IconVerticalSolidList"/>
    <dgm:cxn modelId="{8A0CA9CE-F0C7-4AD0-8233-D289B76D7B13}" type="presParOf" srcId="{1591944C-1273-4A71-BD6D-AABEE8ECDC8A}" destId="{352742FA-50DD-4327-AB2D-A489482A9253}" srcOrd="1" destOrd="0" presId="urn:microsoft.com/office/officeart/2018/2/layout/IconVerticalSolidList"/>
    <dgm:cxn modelId="{A916C517-26AB-40DA-8358-A63828E37113}" type="presParOf" srcId="{1591944C-1273-4A71-BD6D-AABEE8ECDC8A}" destId="{0BBC2B1F-4E4E-4497-A7F6-9A4238F91E4E}" srcOrd="2" destOrd="0" presId="urn:microsoft.com/office/officeart/2018/2/layout/IconVerticalSolidList"/>
    <dgm:cxn modelId="{E9A950E0-9A11-4C03-81C6-718E3FBA95BE}" type="presParOf" srcId="{1591944C-1273-4A71-BD6D-AABEE8ECDC8A}" destId="{AD70661B-900D-4B10-8A27-CFDA78AE5DF8}" srcOrd="3" destOrd="0" presId="urn:microsoft.com/office/officeart/2018/2/layout/IconVerticalSolidList"/>
    <dgm:cxn modelId="{69F1EBEC-B0CD-4482-B63C-FF488FC49C12}" type="presParOf" srcId="{41A3347E-8AE3-4840-B46A-D7EC16468115}" destId="{81919E5D-709D-44FA-AF0B-8DCDC4877FE6}" srcOrd="3" destOrd="0" presId="urn:microsoft.com/office/officeart/2018/2/layout/IconVerticalSolidList"/>
    <dgm:cxn modelId="{2188C2A4-1597-469B-9C20-C917028BC462}" type="presParOf" srcId="{41A3347E-8AE3-4840-B46A-D7EC16468115}" destId="{512963D1-4D84-4E0A-9199-0B4F4076BCDE}" srcOrd="4" destOrd="0" presId="urn:microsoft.com/office/officeart/2018/2/layout/IconVerticalSolidList"/>
    <dgm:cxn modelId="{FE2B5BC9-AD64-439D-A054-AF936E6A3E6D}" type="presParOf" srcId="{512963D1-4D84-4E0A-9199-0B4F4076BCDE}" destId="{0FA74D8A-1179-49FE-ABBD-087E4CF84173}" srcOrd="0" destOrd="0" presId="urn:microsoft.com/office/officeart/2018/2/layout/IconVerticalSolidList"/>
    <dgm:cxn modelId="{D0A3CA50-14E7-45D6-B5BE-9E8A05C3CA90}" type="presParOf" srcId="{512963D1-4D84-4E0A-9199-0B4F4076BCDE}" destId="{72B6C467-DF5B-40C6-8A78-7F31F4D04E55}" srcOrd="1" destOrd="0" presId="urn:microsoft.com/office/officeart/2018/2/layout/IconVerticalSolidList"/>
    <dgm:cxn modelId="{9011F4D7-5707-4D55-9DE5-4CBCC11C2A7E}" type="presParOf" srcId="{512963D1-4D84-4E0A-9199-0B4F4076BCDE}" destId="{1F0C5A76-71E7-4BE7-853C-B4CCF970DBE7}" srcOrd="2" destOrd="0" presId="urn:microsoft.com/office/officeart/2018/2/layout/IconVerticalSolidList"/>
    <dgm:cxn modelId="{69EBAD4D-6574-43C8-9F4C-7F4F620AB50D}" type="presParOf" srcId="{512963D1-4D84-4E0A-9199-0B4F4076BCDE}" destId="{975E446A-423C-4E4F-8252-5DB1D8B6B6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E365BB9-1B09-47D3-8DB4-FB57F93504F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3E2C4B5-1E66-48C5-8ADC-19C9FF08D7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Lightweight messaging</a:t>
          </a:r>
        </a:p>
      </dgm:t>
    </dgm:pt>
    <dgm:pt modelId="{83486723-C6A9-4F94-AB80-5C4D4BE25603}" type="parTrans" cxnId="{A0DDECB5-7805-4798-97D8-2C6CA70C74DA}">
      <dgm:prSet/>
      <dgm:spPr/>
      <dgm:t>
        <a:bodyPr/>
        <a:lstStyle/>
        <a:p>
          <a:endParaRPr lang="en-US"/>
        </a:p>
      </dgm:t>
    </dgm:pt>
    <dgm:pt modelId="{26191860-4C96-4AB2-9BC4-D7E170013EE0}" type="sibTrans" cxnId="{A0DDECB5-7805-4798-97D8-2C6CA70C74DA}">
      <dgm:prSet/>
      <dgm:spPr/>
      <dgm:t>
        <a:bodyPr/>
        <a:lstStyle/>
        <a:p>
          <a:endParaRPr lang="en-US"/>
        </a:p>
      </dgm:t>
    </dgm:pt>
    <dgm:pt modelId="{65A92C96-A2E4-4A9C-8CA1-6B31294506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Visibility timeout support</a:t>
          </a:r>
        </a:p>
      </dgm:t>
    </dgm:pt>
    <dgm:pt modelId="{E74739C2-91CC-4B86-9B36-2F45BCF167FB}" type="parTrans" cxnId="{374AF8C9-3DC9-49F8-9C39-25BF9F147455}">
      <dgm:prSet/>
      <dgm:spPr/>
      <dgm:t>
        <a:bodyPr/>
        <a:lstStyle/>
        <a:p>
          <a:endParaRPr lang="en-US"/>
        </a:p>
      </dgm:t>
    </dgm:pt>
    <dgm:pt modelId="{23CF6159-D1D2-402C-B300-A9167A1E34EB}" type="sibTrans" cxnId="{374AF8C9-3DC9-49F8-9C39-25BF9F147455}">
      <dgm:prSet/>
      <dgm:spPr/>
      <dgm:t>
        <a:bodyPr/>
        <a:lstStyle/>
        <a:p>
          <a:endParaRPr lang="en-US"/>
        </a:p>
      </dgm:t>
    </dgm:pt>
    <dgm:pt modelId="{D08CC2C2-703F-4217-BEA5-D776E89A6E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Simple APIs for enqueue/dequeue</a:t>
          </a:r>
        </a:p>
      </dgm:t>
    </dgm:pt>
    <dgm:pt modelId="{B92636C4-D427-4A9C-B92E-2DC584E8ECCA}" type="parTrans" cxnId="{3E290AD2-A824-48F5-9D1E-C25062617E66}">
      <dgm:prSet/>
      <dgm:spPr/>
      <dgm:t>
        <a:bodyPr/>
        <a:lstStyle/>
        <a:p>
          <a:endParaRPr lang="en-US"/>
        </a:p>
      </dgm:t>
    </dgm:pt>
    <dgm:pt modelId="{9B7599AE-F9EA-40DE-814F-4C0FE5F1ABEB}" type="sibTrans" cxnId="{3E290AD2-A824-48F5-9D1E-C25062617E66}">
      <dgm:prSet/>
      <dgm:spPr/>
      <dgm:t>
        <a:bodyPr/>
        <a:lstStyle/>
        <a:p>
          <a:endParaRPr lang="en-US"/>
        </a:p>
      </dgm:t>
    </dgm:pt>
    <dgm:pt modelId="{C8416886-DE7A-4C3F-8375-E6EB8F83746A}" type="pres">
      <dgm:prSet presAssocID="{FE365BB9-1B09-47D3-8DB4-FB57F93504F5}" presName="root" presStyleCnt="0">
        <dgm:presLayoutVars>
          <dgm:dir/>
          <dgm:resizeHandles val="exact"/>
        </dgm:presLayoutVars>
      </dgm:prSet>
      <dgm:spPr/>
    </dgm:pt>
    <dgm:pt modelId="{18C5A81F-E6E5-4F7A-8DF9-4ADE9BF38907}" type="pres">
      <dgm:prSet presAssocID="{B3E2C4B5-1E66-48C5-8ADC-19C9FF08D7CB}" presName="compNode" presStyleCnt="0"/>
      <dgm:spPr/>
    </dgm:pt>
    <dgm:pt modelId="{F3583FA9-6BD6-48A7-BCE8-3E2B839A7760}" type="pres">
      <dgm:prSet presAssocID="{B3E2C4B5-1E66-48C5-8ADC-19C9FF08D7CB}" presName="bgRect" presStyleLbl="bgShp" presStyleIdx="0" presStyleCnt="3"/>
      <dgm:spPr/>
    </dgm:pt>
    <dgm:pt modelId="{F900286C-0240-440C-9FEB-475158D7EFE7}" type="pres">
      <dgm:prSet presAssocID="{B3E2C4B5-1E66-48C5-8ADC-19C9FF08D7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95ADD9D-1B1C-4BC2-B66F-EE7DDEFE7338}" type="pres">
      <dgm:prSet presAssocID="{B3E2C4B5-1E66-48C5-8ADC-19C9FF08D7CB}" presName="spaceRect" presStyleCnt="0"/>
      <dgm:spPr/>
    </dgm:pt>
    <dgm:pt modelId="{8ACC2AAE-DE73-43E6-AC6F-B94DD091D61D}" type="pres">
      <dgm:prSet presAssocID="{B3E2C4B5-1E66-48C5-8ADC-19C9FF08D7CB}" presName="parTx" presStyleLbl="revTx" presStyleIdx="0" presStyleCnt="3">
        <dgm:presLayoutVars>
          <dgm:chMax val="0"/>
          <dgm:chPref val="0"/>
        </dgm:presLayoutVars>
      </dgm:prSet>
      <dgm:spPr/>
    </dgm:pt>
    <dgm:pt modelId="{5E90307F-7066-4B57-8A43-C500DEB0A5B1}" type="pres">
      <dgm:prSet presAssocID="{26191860-4C96-4AB2-9BC4-D7E170013EE0}" presName="sibTrans" presStyleCnt="0"/>
      <dgm:spPr/>
    </dgm:pt>
    <dgm:pt modelId="{3698513D-E47E-4521-AAC0-8BCCC984237D}" type="pres">
      <dgm:prSet presAssocID="{65A92C96-A2E4-4A9C-8CA1-6B3129450631}" presName="compNode" presStyleCnt="0"/>
      <dgm:spPr/>
    </dgm:pt>
    <dgm:pt modelId="{C82B4F3F-4952-4D26-9A58-31C71F87A39C}" type="pres">
      <dgm:prSet presAssocID="{65A92C96-A2E4-4A9C-8CA1-6B3129450631}" presName="bgRect" presStyleLbl="bgShp" presStyleIdx="1" presStyleCnt="3"/>
      <dgm:spPr>
        <a:ln>
          <a:noFill/>
        </a:ln>
      </dgm:spPr>
    </dgm:pt>
    <dgm:pt modelId="{6FBC0251-0A5B-41A6-8DCB-60C8CE5FCE7B}" type="pres">
      <dgm:prSet presAssocID="{65A92C96-A2E4-4A9C-8CA1-6B31294506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AD78728-C2DF-442B-BC9E-4E559F1F3BB7}" type="pres">
      <dgm:prSet presAssocID="{65A92C96-A2E4-4A9C-8CA1-6B3129450631}" presName="spaceRect" presStyleCnt="0"/>
      <dgm:spPr/>
    </dgm:pt>
    <dgm:pt modelId="{6C6E8AC8-C19D-489A-BE8E-2FA4551D46E6}" type="pres">
      <dgm:prSet presAssocID="{65A92C96-A2E4-4A9C-8CA1-6B3129450631}" presName="parTx" presStyleLbl="revTx" presStyleIdx="1" presStyleCnt="3">
        <dgm:presLayoutVars>
          <dgm:chMax val="0"/>
          <dgm:chPref val="0"/>
        </dgm:presLayoutVars>
      </dgm:prSet>
      <dgm:spPr/>
    </dgm:pt>
    <dgm:pt modelId="{F1CFBB02-63A7-4889-9BF3-25BC55E5115F}" type="pres">
      <dgm:prSet presAssocID="{23CF6159-D1D2-402C-B300-A9167A1E34EB}" presName="sibTrans" presStyleCnt="0"/>
      <dgm:spPr/>
    </dgm:pt>
    <dgm:pt modelId="{9188766A-C25D-46B9-93ED-5EEE80CA3F89}" type="pres">
      <dgm:prSet presAssocID="{D08CC2C2-703F-4217-BEA5-D776E89A6EB5}" presName="compNode" presStyleCnt="0"/>
      <dgm:spPr/>
    </dgm:pt>
    <dgm:pt modelId="{870404DD-338C-4CCA-9F2B-2714C7CC896C}" type="pres">
      <dgm:prSet presAssocID="{D08CC2C2-703F-4217-BEA5-D776E89A6EB5}" presName="bgRect" presStyleLbl="bgShp" presStyleIdx="2" presStyleCnt="3"/>
      <dgm:spPr>
        <a:ln>
          <a:noFill/>
        </a:ln>
      </dgm:spPr>
    </dgm:pt>
    <dgm:pt modelId="{DE186685-CE1B-451B-B271-854CA72B01B4}" type="pres">
      <dgm:prSet presAssocID="{D08CC2C2-703F-4217-BEA5-D776E89A6E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36789B5-5F59-461F-BFE0-D61E436DBA82}" type="pres">
      <dgm:prSet presAssocID="{D08CC2C2-703F-4217-BEA5-D776E89A6EB5}" presName="spaceRect" presStyleCnt="0"/>
      <dgm:spPr/>
    </dgm:pt>
    <dgm:pt modelId="{DEDB8890-92F9-4B45-913C-D3331C44C9FF}" type="pres">
      <dgm:prSet presAssocID="{D08CC2C2-703F-4217-BEA5-D776E89A6EB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59D8B00-26F4-4103-B69A-07286080AC3B}" type="presOf" srcId="{B3E2C4B5-1E66-48C5-8ADC-19C9FF08D7CB}" destId="{8ACC2AAE-DE73-43E6-AC6F-B94DD091D61D}" srcOrd="0" destOrd="0" presId="urn:microsoft.com/office/officeart/2018/2/layout/IconVerticalSolidList"/>
    <dgm:cxn modelId="{3C1E610C-E807-4EA5-814D-F6DC4BCF7E93}" type="presOf" srcId="{FE365BB9-1B09-47D3-8DB4-FB57F93504F5}" destId="{C8416886-DE7A-4C3F-8375-E6EB8F83746A}" srcOrd="0" destOrd="0" presId="urn:microsoft.com/office/officeart/2018/2/layout/IconVerticalSolidList"/>
    <dgm:cxn modelId="{998BCF65-56CB-48D5-886A-97519D971162}" type="presOf" srcId="{D08CC2C2-703F-4217-BEA5-D776E89A6EB5}" destId="{DEDB8890-92F9-4B45-913C-D3331C44C9FF}" srcOrd="0" destOrd="0" presId="urn:microsoft.com/office/officeart/2018/2/layout/IconVerticalSolidList"/>
    <dgm:cxn modelId="{294245B1-0BFF-42A2-A084-6B5F33DA85FD}" type="presOf" srcId="{65A92C96-A2E4-4A9C-8CA1-6B3129450631}" destId="{6C6E8AC8-C19D-489A-BE8E-2FA4551D46E6}" srcOrd="0" destOrd="0" presId="urn:microsoft.com/office/officeart/2018/2/layout/IconVerticalSolidList"/>
    <dgm:cxn modelId="{A0DDECB5-7805-4798-97D8-2C6CA70C74DA}" srcId="{FE365BB9-1B09-47D3-8DB4-FB57F93504F5}" destId="{B3E2C4B5-1E66-48C5-8ADC-19C9FF08D7CB}" srcOrd="0" destOrd="0" parTransId="{83486723-C6A9-4F94-AB80-5C4D4BE25603}" sibTransId="{26191860-4C96-4AB2-9BC4-D7E170013EE0}"/>
    <dgm:cxn modelId="{374AF8C9-3DC9-49F8-9C39-25BF9F147455}" srcId="{FE365BB9-1B09-47D3-8DB4-FB57F93504F5}" destId="{65A92C96-A2E4-4A9C-8CA1-6B3129450631}" srcOrd="1" destOrd="0" parTransId="{E74739C2-91CC-4B86-9B36-2F45BCF167FB}" sibTransId="{23CF6159-D1D2-402C-B300-A9167A1E34EB}"/>
    <dgm:cxn modelId="{3E290AD2-A824-48F5-9D1E-C25062617E66}" srcId="{FE365BB9-1B09-47D3-8DB4-FB57F93504F5}" destId="{D08CC2C2-703F-4217-BEA5-D776E89A6EB5}" srcOrd="2" destOrd="0" parTransId="{B92636C4-D427-4A9C-B92E-2DC584E8ECCA}" sibTransId="{9B7599AE-F9EA-40DE-814F-4C0FE5F1ABEB}"/>
    <dgm:cxn modelId="{388E6F7E-0B06-4AFA-B020-547B95932E3B}" type="presParOf" srcId="{C8416886-DE7A-4C3F-8375-E6EB8F83746A}" destId="{18C5A81F-E6E5-4F7A-8DF9-4ADE9BF38907}" srcOrd="0" destOrd="0" presId="urn:microsoft.com/office/officeart/2018/2/layout/IconVerticalSolidList"/>
    <dgm:cxn modelId="{C48E253E-7E25-482B-A67B-9E32E3136A1A}" type="presParOf" srcId="{18C5A81F-E6E5-4F7A-8DF9-4ADE9BF38907}" destId="{F3583FA9-6BD6-48A7-BCE8-3E2B839A7760}" srcOrd="0" destOrd="0" presId="urn:microsoft.com/office/officeart/2018/2/layout/IconVerticalSolidList"/>
    <dgm:cxn modelId="{4D4B3AA2-AEED-4112-9D10-865E8AE1EEBC}" type="presParOf" srcId="{18C5A81F-E6E5-4F7A-8DF9-4ADE9BF38907}" destId="{F900286C-0240-440C-9FEB-475158D7EFE7}" srcOrd="1" destOrd="0" presId="urn:microsoft.com/office/officeart/2018/2/layout/IconVerticalSolidList"/>
    <dgm:cxn modelId="{C7E78A1E-910E-4CAE-89F8-BEB35B1B2139}" type="presParOf" srcId="{18C5A81F-E6E5-4F7A-8DF9-4ADE9BF38907}" destId="{995ADD9D-1B1C-4BC2-B66F-EE7DDEFE7338}" srcOrd="2" destOrd="0" presId="urn:microsoft.com/office/officeart/2018/2/layout/IconVerticalSolidList"/>
    <dgm:cxn modelId="{DE7D0266-3AA9-4276-BF3C-2B82A9853A19}" type="presParOf" srcId="{18C5A81F-E6E5-4F7A-8DF9-4ADE9BF38907}" destId="{8ACC2AAE-DE73-43E6-AC6F-B94DD091D61D}" srcOrd="3" destOrd="0" presId="urn:microsoft.com/office/officeart/2018/2/layout/IconVerticalSolidList"/>
    <dgm:cxn modelId="{11E6B368-FAC8-43E4-95DC-219F4EFB8123}" type="presParOf" srcId="{C8416886-DE7A-4C3F-8375-E6EB8F83746A}" destId="{5E90307F-7066-4B57-8A43-C500DEB0A5B1}" srcOrd="1" destOrd="0" presId="urn:microsoft.com/office/officeart/2018/2/layout/IconVerticalSolidList"/>
    <dgm:cxn modelId="{6F820AC5-FC9C-4BE1-97BB-280397B6D470}" type="presParOf" srcId="{C8416886-DE7A-4C3F-8375-E6EB8F83746A}" destId="{3698513D-E47E-4521-AAC0-8BCCC984237D}" srcOrd="2" destOrd="0" presId="urn:microsoft.com/office/officeart/2018/2/layout/IconVerticalSolidList"/>
    <dgm:cxn modelId="{B1A19A73-F9EE-4544-B775-27D071751085}" type="presParOf" srcId="{3698513D-E47E-4521-AAC0-8BCCC984237D}" destId="{C82B4F3F-4952-4D26-9A58-31C71F87A39C}" srcOrd="0" destOrd="0" presId="urn:microsoft.com/office/officeart/2018/2/layout/IconVerticalSolidList"/>
    <dgm:cxn modelId="{97DFF81B-B393-4CA8-AC1D-9A49788DF55E}" type="presParOf" srcId="{3698513D-E47E-4521-AAC0-8BCCC984237D}" destId="{6FBC0251-0A5B-41A6-8DCB-60C8CE5FCE7B}" srcOrd="1" destOrd="0" presId="urn:microsoft.com/office/officeart/2018/2/layout/IconVerticalSolidList"/>
    <dgm:cxn modelId="{5F167F02-68E9-4B34-A551-1F5C78510797}" type="presParOf" srcId="{3698513D-E47E-4521-AAC0-8BCCC984237D}" destId="{5AD78728-C2DF-442B-BC9E-4E559F1F3BB7}" srcOrd="2" destOrd="0" presId="urn:microsoft.com/office/officeart/2018/2/layout/IconVerticalSolidList"/>
    <dgm:cxn modelId="{E306D7F5-ADF6-4136-98ED-B375C64CF9BB}" type="presParOf" srcId="{3698513D-E47E-4521-AAC0-8BCCC984237D}" destId="{6C6E8AC8-C19D-489A-BE8E-2FA4551D46E6}" srcOrd="3" destOrd="0" presId="urn:microsoft.com/office/officeart/2018/2/layout/IconVerticalSolidList"/>
    <dgm:cxn modelId="{538C3E75-0A6E-41AB-A208-055F593048C8}" type="presParOf" srcId="{C8416886-DE7A-4C3F-8375-E6EB8F83746A}" destId="{F1CFBB02-63A7-4889-9BF3-25BC55E5115F}" srcOrd="3" destOrd="0" presId="urn:microsoft.com/office/officeart/2018/2/layout/IconVerticalSolidList"/>
    <dgm:cxn modelId="{7EA70FF8-6113-4B29-A61F-F9B3794A01A6}" type="presParOf" srcId="{C8416886-DE7A-4C3F-8375-E6EB8F83746A}" destId="{9188766A-C25D-46B9-93ED-5EEE80CA3F89}" srcOrd="4" destOrd="0" presId="urn:microsoft.com/office/officeart/2018/2/layout/IconVerticalSolidList"/>
    <dgm:cxn modelId="{F4650D37-259C-4CBC-9C6B-B62BBC1BEF83}" type="presParOf" srcId="{9188766A-C25D-46B9-93ED-5EEE80CA3F89}" destId="{870404DD-338C-4CCA-9F2B-2714C7CC896C}" srcOrd="0" destOrd="0" presId="urn:microsoft.com/office/officeart/2018/2/layout/IconVerticalSolidList"/>
    <dgm:cxn modelId="{A95F0E16-2AB4-48F4-86FB-009B6B659336}" type="presParOf" srcId="{9188766A-C25D-46B9-93ED-5EEE80CA3F89}" destId="{DE186685-CE1B-451B-B271-854CA72B01B4}" srcOrd="1" destOrd="0" presId="urn:microsoft.com/office/officeart/2018/2/layout/IconVerticalSolidList"/>
    <dgm:cxn modelId="{302B9CCB-BB40-4F4D-AD02-7C09814AA57A}" type="presParOf" srcId="{9188766A-C25D-46B9-93ED-5EEE80CA3F89}" destId="{136789B5-5F59-461F-BFE0-D61E436DBA82}" srcOrd="2" destOrd="0" presId="urn:microsoft.com/office/officeart/2018/2/layout/IconVerticalSolidList"/>
    <dgm:cxn modelId="{BBBAC870-3E84-4F73-8E40-9E66C32349C0}" type="presParOf" srcId="{9188766A-C25D-46B9-93ED-5EEE80CA3F89}" destId="{DEDB8890-92F9-4B45-913C-D3331C44C9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4E2F858-8CB7-4A83-9669-5D77D7347B1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8B0C467-2148-4709-84D0-9F894412FA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Upload blobs</a:t>
          </a:r>
        </a:p>
      </dgm:t>
    </dgm:pt>
    <dgm:pt modelId="{3848DC48-2FF3-416B-B7D9-0597E654BF37}" type="parTrans" cxnId="{E6D0BF7C-39F6-4DAC-9F64-500DBCE4AFD9}">
      <dgm:prSet/>
      <dgm:spPr/>
      <dgm:t>
        <a:bodyPr/>
        <a:lstStyle/>
        <a:p>
          <a:endParaRPr lang="en-US"/>
        </a:p>
      </dgm:t>
    </dgm:pt>
    <dgm:pt modelId="{26E3B3BB-2800-4CC4-8EC5-0032366E253C}" type="sibTrans" cxnId="{E6D0BF7C-39F6-4DAC-9F64-500DBCE4AFD9}">
      <dgm:prSet/>
      <dgm:spPr/>
      <dgm:t>
        <a:bodyPr/>
        <a:lstStyle/>
        <a:p>
          <a:endParaRPr lang="en-US"/>
        </a:p>
      </dgm:t>
    </dgm:pt>
    <dgm:pt modelId="{2A5C50C2-2677-486E-A491-6731A21AF3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Trigger Logic App on blob creation</a:t>
          </a:r>
        </a:p>
      </dgm:t>
    </dgm:pt>
    <dgm:pt modelId="{62058D11-CFE3-40EC-8E65-90EE54163BC3}" type="parTrans" cxnId="{796AC45F-21EE-426E-AFE0-04B92C510224}">
      <dgm:prSet/>
      <dgm:spPr/>
      <dgm:t>
        <a:bodyPr/>
        <a:lstStyle/>
        <a:p>
          <a:endParaRPr lang="en-US"/>
        </a:p>
      </dgm:t>
    </dgm:pt>
    <dgm:pt modelId="{4516D4CD-8416-4783-B5AF-D833AC01A5B6}" type="sibTrans" cxnId="{796AC45F-21EE-426E-AFE0-04B92C510224}">
      <dgm:prSet/>
      <dgm:spPr/>
      <dgm:t>
        <a:bodyPr/>
        <a:lstStyle/>
        <a:p>
          <a:endParaRPr lang="en-US"/>
        </a:p>
      </dgm:t>
    </dgm:pt>
    <dgm:pt modelId="{6E312AC7-9E82-4A0F-8F98-F64A7DE7AECD}" type="pres">
      <dgm:prSet presAssocID="{24E2F858-8CB7-4A83-9669-5D77D7347B19}" presName="root" presStyleCnt="0">
        <dgm:presLayoutVars>
          <dgm:dir/>
          <dgm:resizeHandles val="exact"/>
        </dgm:presLayoutVars>
      </dgm:prSet>
      <dgm:spPr/>
    </dgm:pt>
    <dgm:pt modelId="{2EE31AF6-9E2A-4672-85FA-E56AE9D64624}" type="pres">
      <dgm:prSet presAssocID="{D8B0C467-2148-4709-84D0-9F894412FA30}" presName="compNode" presStyleCnt="0"/>
      <dgm:spPr/>
    </dgm:pt>
    <dgm:pt modelId="{49A3ED9E-7EC6-4A02-83C9-D273C3F80C26}" type="pres">
      <dgm:prSet presAssocID="{D8B0C467-2148-4709-84D0-9F894412FA30}" presName="iconBgRect" presStyleLbl="bgShp" presStyleIdx="0" presStyleCnt="2"/>
      <dgm:spPr/>
    </dgm:pt>
    <dgm:pt modelId="{9B65D3F4-CB87-4001-9C56-C50625826EE8}" type="pres">
      <dgm:prSet presAssocID="{D8B0C467-2148-4709-84D0-9F894412FA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77A4C86-40BB-4DE8-B8C1-26EF079D3EC5}" type="pres">
      <dgm:prSet presAssocID="{D8B0C467-2148-4709-84D0-9F894412FA30}" presName="spaceRect" presStyleCnt="0"/>
      <dgm:spPr/>
    </dgm:pt>
    <dgm:pt modelId="{4674AF8A-FDF0-4BD4-BBB7-FA682BB19854}" type="pres">
      <dgm:prSet presAssocID="{D8B0C467-2148-4709-84D0-9F894412FA30}" presName="textRect" presStyleLbl="revTx" presStyleIdx="0" presStyleCnt="2">
        <dgm:presLayoutVars>
          <dgm:chMax val="1"/>
          <dgm:chPref val="1"/>
        </dgm:presLayoutVars>
      </dgm:prSet>
      <dgm:spPr/>
    </dgm:pt>
    <dgm:pt modelId="{47083DBF-13DB-4D6F-8D3C-5ED4AD48D4D1}" type="pres">
      <dgm:prSet presAssocID="{26E3B3BB-2800-4CC4-8EC5-0032366E253C}" presName="sibTrans" presStyleCnt="0"/>
      <dgm:spPr/>
    </dgm:pt>
    <dgm:pt modelId="{FB8EC1AD-BF6E-4BC6-A4DC-FC752A51F15C}" type="pres">
      <dgm:prSet presAssocID="{2A5C50C2-2677-486E-A491-6731A21AF3D3}" presName="compNode" presStyleCnt="0"/>
      <dgm:spPr/>
    </dgm:pt>
    <dgm:pt modelId="{1ED21686-580B-48A9-BB80-8668D1929CE9}" type="pres">
      <dgm:prSet presAssocID="{2A5C50C2-2677-486E-A491-6731A21AF3D3}" presName="iconBgRect" presStyleLbl="bgShp" presStyleIdx="1" presStyleCnt="2"/>
      <dgm:spPr/>
    </dgm:pt>
    <dgm:pt modelId="{55E485F7-9385-4BC7-8817-C69B9F2734BE}" type="pres">
      <dgm:prSet presAssocID="{2A5C50C2-2677-486E-A491-6731A21AF3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CCED9E9-0E79-452D-995D-124B917C8441}" type="pres">
      <dgm:prSet presAssocID="{2A5C50C2-2677-486E-A491-6731A21AF3D3}" presName="spaceRect" presStyleCnt="0"/>
      <dgm:spPr/>
    </dgm:pt>
    <dgm:pt modelId="{6139BED5-E22E-49A7-9244-2683FF57893A}" type="pres">
      <dgm:prSet presAssocID="{2A5C50C2-2677-486E-A491-6731A21AF3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0FC463A-6DA2-488F-98A1-22A51CE46BCD}" type="presOf" srcId="{2A5C50C2-2677-486E-A491-6731A21AF3D3}" destId="{6139BED5-E22E-49A7-9244-2683FF57893A}" srcOrd="0" destOrd="0" presId="urn:microsoft.com/office/officeart/2018/5/layout/IconCircleLabelList"/>
    <dgm:cxn modelId="{796AC45F-21EE-426E-AFE0-04B92C510224}" srcId="{24E2F858-8CB7-4A83-9669-5D77D7347B19}" destId="{2A5C50C2-2677-486E-A491-6731A21AF3D3}" srcOrd="1" destOrd="0" parTransId="{62058D11-CFE3-40EC-8E65-90EE54163BC3}" sibTransId="{4516D4CD-8416-4783-B5AF-D833AC01A5B6}"/>
    <dgm:cxn modelId="{E6D0BF7C-39F6-4DAC-9F64-500DBCE4AFD9}" srcId="{24E2F858-8CB7-4A83-9669-5D77D7347B19}" destId="{D8B0C467-2148-4709-84D0-9F894412FA30}" srcOrd="0" destOrd="0" parTransId="{3848DC48-2FF3-416B-B7D9-0597E654BF37}" sibTransId="{26E3B3BB-2800-4CC4-8EC5-0032366E253C}"/>
    <dgm:cxn modelId="{F892E4C5-A440-4B29-BCBC-D350F7042A93}" type="presOf" srcId="{24E2F858-8CB7-4A83-9669-5D77D7347B19}" destId="{6E312AC7-9E82-4A0F-8F98-F64A7DE7AECD}" srcOrd="0" destOrd="0" presId="urn:microsoft.com/office/officeart/2018/5/layout/IconCircleLabelList"/>
    <dgm:cxn modelId="{2EACC2D9-B33C-4A3F-A3F2-D813AED4F0A2}" type="presOf" srcId="{D8B0C467-2148-4709-84D0-9F894412FA30}" destId="{4674AF8A-FDF0-4BD4-BBB7-FA682BB19854}" srcOrd="0" destOrd="0" presId="urn:microsoft.com/office/officeart/2018/5/layout/IconCircleLabelList"/>
    <dgm:cxn modelId="{E7850438-3487-423B-A3DB-F21479AEB8B9}" type="presParOf" srcId="{6E312AC7-9E82-4A0F-8F98-F64A7DE7AECD}" destId="{2EE31AF6-9E2A-4672-85FA-E56AE9D64624}" srcOrd="0" destOrd="0" presId="urn:microsoft.com/office/officeart/2018/5/layout/IconCircleLabelList"/>
    <dgm:cxn modelId="{63A7154F-280F-4A51-B134-C6134D5E617D}" type="presParOf" srcId="{2EE31AF6-9E2A-4672-85FA-E56AE9D64624}" destId="{49A3ED9E-7EC6-4A02-83C9-D273C3F80C26}" srcOrd="0" destOrd="0" presId="urn:microsoft.com/office/officeart/2018/5/layout/IconCircleLabelList"/>
    <dgm:cxn modelId="{B32EDC0B-3636-48D0-8600-AC3AE3B00233}" type="presParOf" srcId="{2EE31AF6-9E2A-4672-85FA-E56AE9D64624}" destId="{9B65D3F4-CB87-4001-9C56-C50625826EE8}" srcOrd="1" destOrd="0" presId="urn:microsoft.com/office/officeart/2018/5/layout/IconCircleLabelList"/>
    <dgm:cxn modelId="{549026CE-7631-4140-B8CA-9DC5A4BDB464}" type="presParOf" srcId="{2EE31AF6-9E2A-4672-85FA-E56AE9D64624}" destId="{177A4C86-40BB-4DE8-B8C1-26EF079D3EC5}" srcOrd="2" destOrd="0" presId="urn:microsoft.com/office/officeart/2018/5/layout/IconCircleLabelList"/>
    <dgm:cxn modelId="{A6F6C90C-56BA-4CCC-B66D-35A6F6E930DF}" type="presParOf" srcId="{2EE31AF6-9E2A-4672-85FA-E56AE9D64624}" destId="{4674AF8A-FDF0-4BD4-BBB7-FA682BB19854}" srcOrd="3" destOrd="0" presId="urn:microsoft.com/office/officeart/2018/5/layout/IconCircleLabelList"/>
    <dgm:cxn modelId="{754713A5-1BFE-4D25-B8B6-B6FFCFCB8DEF}" type="presParOf" srcId="{6E312AC7-9E82-4A0F-8F98-F64A7DE7AECD}" destId="{47083DBF-13DB-4D6F-8D3C-5ED4AD48D4D1}" srcOrd="1" destOrd="0" presId="urn:microsoft.com/office/officeart/2018/5/layout/IconCircleLabelList"/>
    <dgm:cxn modelId="{EA4DCE41-AA75-4CB3-B604-F92562D3FACB}" type="presParOf" srcId="{6E312AC7-9E82-4A0F-8F98-F64A7DE7AECD}" destId="{FB8EC1AD-BF6E-4BC6-A4DC-FC752A51F15C}" srcOrd="2" destOrd="0" presId="urn:microsoft.com/office/officeart/2018/5/layout/IconCircleLabelList"/>
    <dgm:cxn modelId="{3A0BC887-7FDB-4CCC-8398-49F70F92A495}" type="presParOf" srcId="{FB8EC1AD-BF6E-4BC6-A4DC-FC752A51F15C}" destId="{1ED21686-580B-48A9-BB80-8668D1929CE9}" srcOrd="0" destOrd="0" presId="urn:microsoft.com/office/officeart/2018/5/layout/IconCircleLabelList"/>
    <dgm:cxn modelId="{FE7A263B-BC8F-4576-A41C-5F0150C10223}" type="presParOf" srcId="{FB8EC1AD-BF6E-4BC6-A4DC-FC752A51F15C}" destId="{55E485F7-9385-4BC7-8817-C69B9F2734BE}" srcOrd="1" destOrd="0" presId="urn:microsoft.com/office/officeart/2018/5/layout/IconCircleLabelList"/>
    <dgm:cxn modelId="{32B6FFF7-9FD1-4360-99A7-89AD984C3D0A}" type="presParOf" srcId="{FB8EC1AD-BF6E-4BC6-A4DC-FC752A51F15C}" destId="{2CCED9E9-0E79-452D-995D-124B917C8441}" srcOrd="2" destOrd="0" presId="urn:microsoft.com/office/officeart/2018/5/layout/IconCircleLabelList"/>
    <dgm:cxn modelId="{0D6CEB51-5208-43C7-BB06-79881D0F3A63}" type="presParOf" srcId="{FB8EC1AD-BF6E-4BC6-A4DC-FC752A51F15C}" destId="{6139BED5-E22E-49A7-9244-2683FF5789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4648219-EAE1-4E8F-87E8-A7AE4CF2316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7BC044A-8737-4FD0-BE29-1DF106C52F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Storage Account and Container</a:t>
          </a:r>
        </a:p>
      </dgm:t>
    </dgm:pt>
    <dgm:pt modelId="{E47D23CA-74F7-408D-BE6D-E5C6A33A5659}" type="parTrans" cxnId="{59B2241E-AC07-4FED-B597-321A31FD73A6}">
      <dgm:prSet/>
      <dgm:spPr/>
      <dgm:t>
        <a:bodyPr/>
        <a:lstStyle/>
        <a:p>
          <a:endParaRPr lang="en-US"/>
        </a:p>
      </dgm:t>
    </dgm:pt>
    <dgm:pt modelId="{A18BAF12-F8C2-4843-A575-247ACC5BC06B}" type="sibTrans" cxnId="{59B2241E-AC07-4FED-B597-321A31FD73A6}">
      <dgm:prSet/>
      <dgm:spPr/>
      <dgm:t>
        <a:bodyPr/>
        <a:lstStyle/>
        <a:p>
          <a:endParaRPr lang="en-US"/>
        </a:p>
      </dgm:t>
    </dgm:pt>
    <dgm:pt modelId="{09BFBC9F-AB80-4219-9850-4015CAE16F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Modify Logic App to write blob</a:t>
          </a:r>
        </a:p>
      </dgm:t>
    </dgm:pt>
    <dgm:pt modelId="{785E1EF2-BE88-4010-B41C-A3A3948C8DBF}" type="parTrans" cxnId="{2FD63658-640F-4C4F-8F00-00FB76D46EEA}">
      <dgm:prSet/>
      <dgm:spPr/>
      <dgm:t>
        <a:bodyPr/>
        <a:lstStyle/>
        <a:p>
          <a:endParaRPr lang="en-US"/>
        </a:p>
      </dgm:t>
    </dgm:pt>
    <dgm:pt modelId="{689CCDD6-5D38-49CB-8545-C76C2B7CFB23}" type="sibTrans" cxnId="{2FD63658-640F-4C4F-8F00-00FB76D46EEA}">
      <dgm:prSet/>
      <dgm:spPr/>
      <dgm:t>
        <a:bodyPr/>
        <a:lstStyle/>
        <a:p>
          <a:endParaRPr lang="en-US"/>
        </a:p>
      </dgm:t>
    </dgm:pt>
    <dgm:pt modelId="{DF4FF28E-130F-455D-AEB5-D555AFCA50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Optional: add metadata or enqueue message</a:t>
          </a:r>
        </a:p>
      </dgm:t>
    </dgm:pt>
    <dgm:pt modelId="{86A5A8B2-EA96-47A5-B72E-CD25CEA6AB25}" type="parTrans" cxnId="{82ED41CD-F89F-4454-8543-0E486EA07474}">
      <dgm:prSet/>
      <dgm:spPr/>
      <dgm:t>
        <a:bodyPr/>
        <a:lstStyle/>
        <a:p>
          <a:endParaRPr lang="en-US"/>
        </a:p>
      </dgm:t>
    </dgm:pt>
    <dgm:pt modelId="{2331C8EC-8E03-4E0E-B84B-A9A27E830864}" type="sibTrans" cxnId="{82ED41CD-F89F-4454-8543-0E486EA07474}">
      <dgm:prSet/>
      <dgm:spPr/>
      <dgm:t>
        <a:bodyPr/>
        <a:lstStyle/>
        <a:p>
          <a:endParaRPr lang="en-US"/>
        </a:p>
      </dgm:t>
    </dgm:pt>
    <dgm:pt modelId="{5B38A5F1-F995-48D0-9154-2E6BD9A88571}" type="pres">
      <dgm:prSet presAssocID="{94648219-EAE1-4E8F-87E8-A7AE4CF23163}" presName="root" presStyleCnt="0">
        <dgm:presLayoutVars>
          <dgm:dir/>
          <dgm:resizeHandles val="exact"/>
        </dgm:presLayoutVars>
      </dgm:prSet>
      <dgm:spPr/>
    </dgm:pt>
    <dgm:pt modelId="{1BE1B092-DD2F-4F05-9048-6D08C555AA58}" type="pres">
      <dgm:prSet presAssocID="{97BC044A-8737-4FD0-BE29-1DF106C52F7B}" presName="compNode" presStyleCnt="0"/>
      <dgm:spPr/>
    </dgm:pt>
    <dgm:pt modelId="{237BF5CB-F0B9-4A28-AFB6-0AFFA0DB615C}" type="pres">
      <dgm:prSet presAssocID="{97BC044A-8737-4FD0-BE29-1DF106C52F7B}" presName="bgRect" presStyleLbl="bgShp" presStyleIdx="0" presStyleCnt="3"/>
      <dgm:spPr/>
    </dgm:pt>
    <dgm:pt modelId="{C1B26E2B-05F8-4435-8357-68B7EED75FB1}" type="pres">
      <dgm:prSet presAssocID="{97BC044A-8737-4FD0-BE29-1DF106C52F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710A7ADC-ED27-4A5F-971E-1A36E38B681D}" type="pres">
      <dgm:prSet presAssocID="{97BC044A-8737-4FD0-BE29-1DF106C52F7B}" presName="spaceRect" presStyleCnt="0"/>
      <dgm:spPr/>
    </dgm:pt>
    <dgm:pt modelId="{FB051AC6-9E75-46CC-818D-086CD9BFF868}" type="pres">
      <dgm:prSet presAssocID="{97BC044A-8737-4FD0-BE29-1DF106C52F7B}" presName="parTx" presStyleLbl="revTx" presStyleIdx="0" presStyleCnt="3">
        <dgm:presLayoutVars>
          <dgm:chMax val="0"/>
          <dgm:chPref val="0"/>
        </dgm:presLayoutVars>
      </dgm:prSet>
      <dgm:spPr/>
    </dgm:pt>
    <dgm:pt modelId="{819E0D6B-BC92-4883-8DF9-53BF813AB3C3}" type="pres">
      <dgm:prSet presAssocID="{A18BAF12-F8C2-4843-A575-247ACC5BC06B}" presName="sibTrans" presStyleCnt="0"/>
      <dgm:spPr/>
    </dgm:pt>
    <dgm:pt modelId="{5DA62F27-5F0F-40C2-85F3-53196CBA6650}" type="pres">
      <dgm:prSet presAssocID="{09BFBC9F-AB80-4219-9850-4015CAE16F74}" presName="compNode" presStyleCnt="0"/>
      <dgm:spPr/>
    </dgm:pt>
    <dgm:pt modelId="{3BC2D178-4111-431B-B6A2-16D5D07D5201}" type="pres">
      <dgm:prSet presAssocID="{09BFBC9F-AB80-4219-9850-4015CAE16F74}" presName="bgRect" presStyleLbl="bgShp" presStyleIdx="1" presStyleCnt="3"/>
      <dgm:spPr/>
    </dgm:pt>
    <dgm:pt modelId="{B45820EB-08E3-4C05-A6EE-4DF4D246B63B}" type="pres">
      <dgm:prSet presAssocID="{09BFBC9F-AB80-4219-9850-4015CAE16F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9855DA7-2153-45AA-9EF8-E5DF90F57166}" type="pres">
      <dgm:prSet presAssocID="{09BFBC9F-AB80-4219-9850-4015CAE16F74}" presName="spaceRect" presStyleCnt="0"/>
      <dgm:spPr/>
    </dgm:pt>
    <dgm:pt modelId="{D6B312A8-01A6-448B-8CE4-AB8359E1FC71}" type="pres">
      <dgm:prSet presAssocID="{09BFBC9F-AB80-4219-9850-4015CAE16F74}" presName="parTx" presStyleLbl="revTx" presStyleIdx="1" presStyleCnt="3">
        <dgm:presLayoutVars>
          <dgm:chMax val="0"/>
          <dgm:chPref val="0"/>
        </dgm:presLayoutVars>
      </dgm:prSet>
      <dgm:spPr/>
    </dgm:pt>
    <dgm:pt modelId="{0B58E744-F593-4D33-8124-1BCA935187E7}" type="pres">
      <dgm:prSet presAssocID="{689CCDD6-5D38-49CB-8545-C76C2B7CFB23}" presName="sibTrans" presStyleCnt="0"/>
      <dgm:spPr/>
    </dgm:pt>
    <dgm:pt modelId="{07325BCB-F1C0-4DCB-8455-BB72CCDDB5F7}" type="pres">
      <dgm:prSet presAssocID="{DF4FF28E-130F-455D-AEB5-D555AFCA5042}" presName="compNode" presStyleCnt="0"/>
      <dgm:spPr/>
    </dgm:pt>
    <dgm:pt modelId="{45CB8575-883F-46CF-8A27-E5FD655419DB}" type="pres">
      <dgm:prSet presAssocID="{DF4FF28E-130F-455D-AEB5-D555AFCA5042}" presName="bgRect" presStyleLbl="bgShp" presStyleIdx="2" presStyleCnt="3"/>
      <dgm:spPr/>
    </dgm:pt>
    <dgm:pt modelId="{2CB04C47-E9A3-4B0C-8B40-EF5AB784CDE3}" type="pres">
      <dgm:prSet presAssocID="{DF4FF28E-130F-455D-AEB5-D555AFCA50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A7FBF1F9-092B-4E04-AEDD-676AD7489991}" type="pres">
      <dgm:prSet presAssocID="{DF4FF28E-130F-455D-AEB5-D555AFCA5042}" presName="spaceRect" presStyleCnt="0"/>
      <dgm:spPr/>
    </dgm:pt>
    <dgm:pt modelId="{9196F409-6ADF-4BC1-9457-8CF8D4A66FD6}" type="pres">
      <dgm:prSet presAssocID="{DF4FF28E-130F-455D-AEB5-D555AFCA504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9B2241E-AC07-4FED-B597-321A31FD73A6}" srcId="{94648219-EAE1-4E8F-87E8-A7AE4CF23163}" destId="{97BC044A-8737-4FD0-BE29-1DF106C52F7B}" srcOrd="0" destOrd="0" parTransId="{E47D23CA-74F7-408D-BE6D-E5C6A33A5659}" sibTransId="{A18BAF12-F8C2-4843-A575-247ACC5BC06B}"/>
    <dgm:cxn modelId="{2FD63658-640F-4C4F-8F00-00FB76D46EEA}" srcId="{94648219-EAE1-4E8F-87E8-A7AE4CF23163}" destId="{09BFBC9F-AB80-4219-9850-4015CAE16F74}" srcOrd="1" destOrd="0" parTransId="{785E1EF2-BE88-4010-B41C-A3A3948C8DBF}" sibTransId="{689CCDD6-5D38-49CB-8545-C76C2B7CFB23}"/>
    <dgm:cxn modelId="{B308D278-3DB2-4A92-9585-497233EEDC30}" type="presOf" srcId="{DF4FF28E-130F-455D-AEB5-D555AFCA5042}" destId="{9196F409-6ADF-4BC1-9457-8CF8D4A66FD6}" srcOrd="0" destOrd="0" presId="urn:microsoft.com/office/officeart/2018/2/layout/IconVerticalSolidList"/>
    <dgm:cxn modelId="{3FEACB5A-AFF4-4F40-A8C1-9AF2CD5280D9}" type="presOf" srcId="{97BC044A-8737-4FD0-BE29-1DF106C52F7B}" destId="{FB051AC6-9E75-46CC-818D-086CD9BFF868}" srcOrd="0" destOrd="0" presId="urn:microsoft.com/office/officeart/2018/2/layout/IconVerticalSolidList"/>
    <dgm:cxn modelId="{B5BF3B7F-6B37-4EE8-8804-ED85E843DEEC}" type="presOf" srcId="{09BFBC9F-AB80-4219-9850-4015CAE16F74}" destId="{D6B312A8-01A6-448B-8CE4-AB8359E1FC71}" srcOrd="0" destOrd="0" presId="urn:microsoft.com/office/officeart/2018/2/layout/IconVerticalSolidList"/>
    <dgm:cxn modelId="{82ED41CD-F89F-4454-8543-0E486EA07474}" srcId="{94648219-EAE1-4E8F-87E8-A7AE4CF23163}" destId="{DF4FF28E-130F-455D-AEB5-D555AFCA5042}" srcOrd="2" destOrd="0" parTransId="{86A5A8B2-EA96-47A5-B72E-CD25CEA6AB25}" sibTransId="{2331C8EC-8E03-4E0E-B84B-A9A27E830864}"/>
    <dgm:cxn modelId="{6C2D1CCE-98E5-4F22-A2DD-25CDF8CD0FD5}" type="presOf" srcId="{94648219-EAE1-4E8F-87E8-A7AE4CF23163}" destId="{5B38A5F1-F995-48D0-9154-2E6BD9A88571}" srcOrd="0" destOrd="0" presId="urn:microsoft.com/office/officeart/2018/2/layout/IconVerticalSolidList"/>
    <dgm:cxn modelId="{333C0059-1F01-4B8B-84D0-5D288CFE037D}" type="presParOf" srcId="{5B38A5F1-F995-48D0-9154-2E6BD9A88571}" destId="{1BE1B092-DD2F-4F05-9048-6D08C555AA58}" srcOrd="0" destOrd="0" presId="urn:microsoft.com/office/officeart/2018/2/layout/IconVerticalSolidList"/>
    <dgm:cxn modelId="{2E31AD44-F0CE-4F2B-BB8A-A0E8761C3F6D}" type="presParOf" srcId="{1BE1B092-DD2F-4F05-9048-6D08C555AA58}" destId="{237BF5CB-F0B9-4A28-AFB6-0AFFA0DB615C}" srcOrd="0" destOrd="0" presId="urn:microsoft.com/office/officeart/2018/2/layout/IconVerticalSolidList"/>
    <dgm:cxn modelId="{F93FA2C0-6FED-41E8-9F6E-247208C64036}" type="presParOf" srcId="{1BE1B092-DD2F-4F05-9048-6D08C555AA58}" destId="{C1B26E2B-05F8-4435-8357-68B7EED75FB1}" srcOrd="1" destOrd="0" presId="urn:microsoft.com/office/officeart/2018/2/layout/IconVerticalSolidList"/>
    <dgm:cxn modelId="{36957383-BFAF-4501-8D44-F138635E7C35}" type="presParOf" srcId="{1BE1B092-DD2F-4F05-9048-6D08C555AA58}" destId="{710A7ADC-ED27-4A5F-971E-1A36E38B681D}" srcOrd="2" destOrd="0" presId="urn:microsoft.com/office/officeart/2018/2/layout/IconVerticalSolidList"/>
    <dgm:cxn modelId="{4532A73B-E628-4452-996A-BDA784185A5B}" type="presParOf" srcId="{1BE1B092-DD2F-4F05-9048-6D08C555AA58}" destId="{FB051AC6-9E75-46CC-818D-086CD9BFF868}" srcOrd="3" destOrd="0" presId="urn:microsoft.com/office/officeart/2018/2/layout/IconVerticalSolidList"/>
    <dgm:cxn modelId="{800E9D7A-CA43-464D-9E60-F63891C942A7}" type="presParOf" srcId="{5B38A5F1-F995-48D0-9154-2E6BD9A88571}" destId="{819E0D6B-BC92-4883-8DF9-53BF813AB3C3}" srcOrd="1" destOrd="0" presId="urn:microsoft.com/office/officeart/2018/2/layout/IconVerticalSolidList"/>
    <dgm:cxn modelId="{EE5814F6-2721-4754-ACE7-F9FD88FF366D}" type="presParOf" srcId="{5B38A5F1-F995-48D0-9154-2E6BD9A88571}" destId="{5DA62F27-5F0F-40C2-85F3-53196CBA6650}" srcOrd="2" destOrd="0" presId="urn:microsoft.com/office/officeart/2018/2/layout/IconVerticalSolidList"/>
    <dgm:cxn modelId="{FBB7C456-5247-4FE6-884D-A1F0637E61F5}" type="presParOf" srcId="{5DA62F27-5F0F-40C2-85F3-53196CBA6650}" destId="{3BC2D178-4111-431B-B6A2-16D5D07D5201}" srcOrd="0" destOrd="0" presId="urn:microsoft.com/office/officeart/2018/2/layout/IconVerticalSolidList"/>
    <dgm:cxn modelId="{C3A5A8CB-9004-4C01-BE65-3B3C8A699B8D}" type="presParOf" srcId="{5DA62F27-5F0F-40C2-85F3-53196CBA6650}" destId="{B45820EB-08E3-4C05-A6EE-4DF4D246B63B}" srcOrd="1" destOrd="0" presId="urn:microsoft.com/office/officeart/2018/2/layout/IconVerticalSolidList"/>
    <dgm:cxn modelId="{6808AEC4-C68C-430C-B654-DA641BA8A47C}" type="presParOf" srcId="{5DA62F27-5F0F-40C2-85F3-53196CBA6650}" destId="{E9855DA7-2153-45AA-9EF8-E5DF90F57166}" srcOrd="2" destOrd="0" presId="urn:microsoft.com/office/officeart/2018/2/layout/IconVerticalSolidList"/>
    <dgm:cxn modelId="{BAC4A2DC-BCD6-4EEC-99B7-A0FCDAFC70C7}" type="presParOf" srcId="{5DA62F27-5F0F-40C2-85F3-53196CBA6650}" destId="{D6B312A8-01A6-448B-8CE4-AB8359E1FC71}" srcOrd="3" destOrd="0" presId="urn:microsoft.com/office/officeart/2018/2/layout/IconVerticalSolidList"/>
    <dgm:cxn modelId="{3743D7F7-E4B3-4B8D-9205-ABB2A4F900C9}" type="presParOf" srcId="{5B38A5F1-F995-48D0-9154-2E6BD9A88571}" destId="{0B58E744-F593-4D33-8124-1BCA935187E7}" srcOrd="3" destOrd="0" presId="urn:microsoft.com/office/officeart/2018/2/layout/IconVerticalSolidList"/>
    <dgm:cxn modelId="{450959D8-C3F7-4D9B-B6C4-ACE1A7136197}" type="presParOf" srcId="{5B38A5F1-F995-48D0-9154-2E6BD9A88571}" destId="{07325BCB-F1C0-4DCB-8455-BB72CCDDB5F7}" srcOrd="4" destOrd="0" presId="urn:microsoft.com/office/officeart/2018/2/layout/IconVerticalSolidList"/>
    <dgm:cxn modelId="{419EA1D6-A30E-490D-930C-5BB98E5027BE}" type="presParOf" srcId="{07325BCB-F1C0-4DCB-8455-BB72CCDDB5F7}" destId="{45CB8575-883F-46CF-8A27-E5FD655419DB}" srcOrd="0" destOrd="0" presId="urn:microsoft.com/office/officeart/2018/2/layout/IconVerticalSolidList"/>
    <dgm:cxn modelId="{06E596F4-C142-4D63-93E3-EFDF50217ED8}" type="presParOf" srcId="{07325BCB-F1C0-4DCB-8455-BB72CCDDB5F7}" destId="{2CB04C47-E9A3-4B0C-8B40-EF5AB784CDE3}" srcOrd="1" destOrd="0" presId="urn:microsoft.com/office/officeart/2018/2/layout/IconVerticalSolidList"/>
    <dgm:cxn modelId="{CE73DE07-D712-43B0-9980-C72421DB2705}" type="presParOf" srcId="{07325BCB-F1C0-4DCB-8455-BB72CCDDB5F7}" destId="{A7FBF1F9-092B-4E04-AEDD-676AD7489991}" srcOrd="2" destOrd="0" presId="urn:microsoft.com/office/officeart/2018/2/layout/IconVerticalSolidList"/>
    <dgm:cxn modelId="{A02511B9-3F7E-40E2-B1D6-3BF5AE1644E9}" type="presParOf" srcId="{07325BCB-F1C0-4DCB-8455-BB72CCDDB5F7}" destId="{9196F409-6ADF-4BC1-9457-8CF8D4A66F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3D25B-4E16-4808-A55D-3C81B4F5794C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9FCCE11-2C2A-452F-AE57-AD2D278512CE}">
      <dgm:prSet custT="1"/>
      <dgm:spPr/>
      <dgm:t>
        <a:bodyPr/>
        <a:lstStyle/>
        <a:p>
          <a:r>
            <a:rPr lang="en-US" sz="1800">
              <a:latin typeface="Segoe UI" panose="020B0502040204020203" pitchFamily="34" charset="0"/>
              <a:cs typeface="Segoe UI" panose="020B0502040204020203" pitchFamily="34" charset="0"/>
            </a:rPr>
            <a:t>Hybrid systems integration</a:t>
          </a:r>
        </a:p>
      </dgm:t>
    </dgm:pt>
    <dgm:pt modelId="{4C33499C-13AF-4315-BE16-A4BA7479B7FD}" type="parTrans" cxnId="{90A9131C-58E4-40BA-9684-B1331F6B5820}">
      <dgm:prSet/>
      <dgm:spPr/>
      <dgm:t>
        <a:bodyPr/>
        <a:lstStyle/>
        <a:p>
          <a:endParaRPr lang="en-US"/>
        </a:p>
      </dgm:t>
    </dgm:pt>
    <dgm:pt modelId="{F5BD4C1E-1311-42C6-81C2-C5E14102387E}" type="sibTrans" cxnId="{90A9131C-58E4-40BA-9684-B1331F6B5820}">
      <dgm:prSet/>
      <dgm:spPr/>
      <dgm:t>
        <a:bodyPr/>
        <a:lstStyle/>
        <a:p>
          <a:endParaRPr lang="en-US"/>
        </a:p>
      </dgm:t>
    </dgm:pt>
    <dgm:pt modelId="{7FD09E80-A46F-484D-9E2C-43607F6A860C}">
      <dgm:prSet custT="1"/>
      <dgm:spPr/>
      <dgm:t>
        <a:bodyPr/>
        <a:lstStyle/>
        <a:p>
          <a:r>
            <a:rPr lang="en-US" sz="1800">
              <a:latin typeface="Segoe UI" panose="020B0502040204020203" pitchFamily="34" charset="0"/>
              <a:cs typeface="Segoe UI" panose="020B0502040204020203" pitchFamily="34" charset="0"/>
            </a:rPr>
            <a:t>Workflow automation</a:t>
          </a:r>
        </a:p>
      </dgm:t>
    </dgm:pt>
    <dgm:pt modelId="{F4F569A3-91C5-4B13-92AC-C9D72CD9F8C7}" type="parTrans" cxnId="{17BADC21-4E6F-4497-9A32-E632A585BAFD}">
      <dgm:prSet/>
      <dgm:spPr/>
      <dgm:t>
        <a:bodyPr/>
        <a:lstStyle/>
        <a:p>
          <a:endParaRPr lang="en-US"/>
        </a:p>
      </dgm:t>
    </dgm:pt>
    <dgm:pt modelId="{48D33E7D-0B0E-46F2-A429-21E2076E730A}" type="sibTrans" cxnId="{17BADC21-4E6F-4497-9A32-E632A585BAFD}">
      <dgm:prSet/>
      <dgm:spPr/>
      <dgm:t>
        <a:bodyPr/>
        <a:lstStyle/>
        <a:p>
          <a:endParaRPr lang="en-US"/>
        </a:p>
      </dgm:t>
    </dgm:pt>
    <dgm:pt modelId="{FB7CD990-788A-4B27-8435-0964D43C7DA1}">
      <dgm:prSet custT="1"/>
      <dgm:spPr/>
      <dgm:t>
        <a:bodyPr/>
        <a:lstStyle/>
        <a:p>
          <a:r>
            <a:rPr lang="en-US" sz="1800">
              <a:latin typeface="Segoe UI" panose="020B0502040204020203" pitchFamily="34" charset="0"/>
              <a:cs typeface="Segoe UI" panose="020B0502040204020203" pitchFamily="34" charset="0"/>
            </a:rPr>
            <a:t>Event-driven processing</a:t>
          </a:r>
        </a:p>
      </dgm:t>
    </dgm:pt>
    <dgm:pt modelId="{D2F31F40-3E76-4D06-B395-D270751EF3BF}" type="parTrans" cxnId="{87DFBCCD-2C4C-4751-AEA0-C928B5532D05}">
      <dgm:prSet/>
      <dgm:spPr/>
      <dgm:t>
        <a:bodyPr/>
        <a:lstStyle/>
        <a:p>
          <a:endParaRPr lang="en-US"/>
        </a:p>
      </dgm:t>
    </dgm:pt>
    <dgm:pt modelId="{7D9CC9A6-28B4-449A-8E9D-7F46FED0EF45}" type="sibTrans" cxnId="{87DFBCCD-2C4C-4751-AEA0-C928B5532D05}">
      <dgm:prSet/>
      <dgm:spPr/>
      <dgm:t>
        <a:bodyPr/>
        <a:lstStyle/>
        <a:p>
          <a:endParaRPr lang="en-US"/>
        </a:p>
      </dgm:t>
    </dgm:pt>
    <dgm:pt modelId="{855EE7DE-EA5E-45F9-8670-3806B9227D21}">
      <dgm:prSet custT="1"/>
      <dgm:spPr/>
      <dgm:t>
        <a:bodyPr/>
        <a:lstStyle/>
        <a:p>
          <a:r>
            <a:rPr lang="en-US" sz="1800">
              <a:latin typeface="Segoe UI" panose="020B0502040204020203" pitchFamily="34" charset="0"/>
              <a:cs typeface="Segoe UI" panose="020B0502040204020203" pitchFamily="34" charset="0"/>
            </a:rPr>
            <a:t>End-to-end observability</a:t>
          </a:r>
        </a:p>
      </dgm:t>
    </dgm:pt>
    <dgm:pt modelId="{6E62B348-DB45-4257-B6E4-614238714AD8}" type="parTrans" cxnId="{413475F3-8657-4653-9D4E-2FD0253F4A42}">
      <dgm:prSet/>
      <dgm:spPr/>
      <dgm:t>
        <a:bodyPr/>
        <a:lstStyle/>
        <a:p>
          <a:endParaRPr lang="en-US"/>
        </a:p>
      </dgm:t>
    </dgm:pt>
    <dgm:pt modelId="{FB614259-6868-4101-A8AE-4B1C40C4AD11}" type="sibTrans" cxnId="{413475F3-8657-4653-9D4E-2FD0253F4A42}">
      <dgm:prSet/>
      <dgm:spPr/>
      <dgm:t>
        <a:bodyPr/>
        <a:lstStyle/>
        <a:p>
          <a:endParaRPr lang="en-US"/>
        </a:p>
      </dgm:t>
    </dgm:pt>
    <dgm:pt modelId="{0CCBE6F5-E94C-4833-A675-CFEA8FF50701}" type="pres">
      <dgm:prSet presAssocID="{18E3D25B-4E16-4808-A55D-3C81B4F5794C}" presName="linearFlow" presStyleCnt="0">
        <dgm:presLayoutVars>
          <dgm:dir/>
          <dgm:resizeHandles val="exact"/>
        </dgm:presLayoutVars>
      </dgm:prSet>
      <dgm:spPr/>
    </dgm:pt>
    <dgm:pt modelId="{2BADB11E-374B-4F72-8775-C745E64BC339}" type="pres">
      <dgm:prSet presAssocID="{19FCCE11-2C2A-452F-AE57-AD2D278512CE}" presName="comp" presStyleCnt="0"/>
      <dgm:spPr/>
    </dgm:pt>
    <dgm:pt modelId="{7EDA97CA-6A15-4432-BD86-7D54B90D3DF8}" type="pres">
      <dgm:prSet presAssocID="{19FCCE11-2C2A-452F-AE57-AD2D278512CE}" presName="rect2" presStyleLbl="node1" presStyleIdx="0" presStyleCnt="4">
        <dgm:presLayoutVars>
          <dgm:bulletEnabled val="1"/>
        </dgm:presLayoutVars>
      </dgm:prSet>
      <dgm:spPr/>
    </dgm:pt>
    <dgm:pt modelId="{6693C31B-A464-49E8-9113-47DCB58A5399}" type="pres">
      <dgm:prSet presAssocID="{19FCCE11-2C2A-452F-AE57-AD2D278512CE}" presName="rect1" presStyleLbl="ln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Network outline"/>
        </a:ext>
      </dgm:extLst>
    </dgm:pt>
    <dgm:pt modelId="{30ABB333-A8F9-48C9-8F3B-C3F3E2BF85B9}" type="pres">
      <dgm:prSet presAssocID="{F5BD4C1E-1311-42C6-81C2-C5E14102387E}" presName="sibTrans" presStyleCnt="0"/>
      <dgm:spPr/>
    </dgm:pt>
    <dgm:pt modelId="{B9379B1A-D391-4382-8D11-70EE2B73CAEF}" type="pres">
      <dgm:prSet presAssocID="{7FD09E80-A46F-484D-9E2C-43607F6A860C}" presName="comp" presStyleCnt="0"/>
      <dgm:spPr/>
    </dgm:pt>
    <dgm:pt modelId="{C34998BA-CF3E-452B-834C-5C3C8B449CDC}" type="pres">
      <dgm:prSet presAssocID="{7FD09E80-A46F-484D-9E2C-43607F6A860C}" presName="rect2" presStyleLbl="node1" presStyleIdx="1" presStyleCnt="4">
        <dgm:presLayoutVars>
          <dgm:bulletEnabled val="1"/>
        </dgm:presLayoutVars>
      </dgm:prSet>
      <dgm:spPr/>
    </dgm:pt>
    <dgm:pt modelId="{9612A7C6-46BC-49E7-8317-A61C372448C6}" type="pres">
      <dgm:prSet presAssocID="{7FD09E80-A46F-484D-9E2C-43607F6A860C}" presName="rect1" presStyleLbl="ln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obot outline"/>
        </a:ext>
      </dgm:extLst>
    </dgm:pt>
    <dgm:pt modelId="{516912D7-2D57-496C-B394-B4CED13151A1}" type="pres">
      <dgm:prSet presAssocID="{48D33E7D-0B0E-46F2-A429-21E2076E730A}" presName="sibTrans" presStyleCnt="0"/>
      <dgm:spPr/>
    </dgm:pt>
    <dgm:pt modelId="{BD0DE3F2-91A3-4AF6-8FBA-F3A98AD90185}" type="pres">
      <dgm:prSet presAssocID="{FB7CD990-788A-4B27-8435-0964D43C7DA1}" presName="comp" presStyleCnt="0"/>
      <dgm:spPr/>
    </dgm:pt>
    <dgm:pt modelId="{240C1626-4167-49BC-822C-9D862695484F}" type="pres">
      <dgm:prSet presAssocID="{FB7CD990-788A-4B27-8435-0964D43C7DA1}" presName="rect2" presStyleLbl="node1" presStyleIdx="2" presStyleCnt="4">
        <dgm:presLayoutVars>
          <dgm:bulletEnabled val="1"/>
        </dgm:presLayoutVars>
      </dgm:prSet>
      <dgm:spPr/>
    </dgm:pt>
    <dgm:pt modelId="{95DEEF81-7A2F-41E4-830B-6F070A4D06FC}" type="pres">
      <dgm:prSet presAssocID="{FB7CD990-788A-4B27-8435-0964D43C7DA1}" presName="rect1" presStyleLbl="ln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Open envelope outline"/>
        </a:ext>
      </dgm:extLst>
    </dgm:pt>
    <dgm:pt modelId="{A3CF70C4-B580-4A08-9292-EA2E5F021A5A}" type="pres">
      <dgm:prSet presAssocID="{7D9CC9A6-28B4-449A-8E9D-7F46FED0EF45}" presName="sibTrans" presStyleCnt="0"/>
      <dgm:spPr/>
    </dgm:pt>
    <dgm:pt modelId="{04F21FA1-7522-48FC-8A94-F1286EC166C6}" type="pres">
      <dgm:prSet presAssocID="{855EE7DE-EA5E-45F9-8670-3806B9227D21}" presName="comp" presStyleCnt="0"/>
      <dgm:spPr/>
    </dgm:pt>
    <dgm:pt modelId="{BF8CDB5D-9294-493A-BA7B-CFEA6C8040F5}" type="pres">
      <dgm:prSet presAssocID="{855EE7DE-EA5E-45F9-8670-3806B9227D21}" presName="rect2" presStyleLbl="node1" presStyleIdx="3" presStyleCnt="4">
        <dgm:presLayoutVars>
          <dgm:bulletEnabled val="1"/>
        </dgm:presLayoutVars>
      </dgm:prSet>
      <dgm:spPr/>
    </dgm:pt>
    <dgm:pt modelId="{14D9D877-ED4B-4B2A-989C-EABFAA3C94F0}" type="pres">
      <dgm:prSet presAssocID="{855EE7DE-EA5E-45F9-8670-3806B9227D21}" presName="rect1" presStyleLbl="ln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 outline"/>
        </a:ext>
      </dgm:extLst>
    </dgm:pt>
  </dgm:ptLst>
  <dgm:cxnLst>
    <dgm:cxn modelId="{60F6AE12-C78E-4D1E-B0B7-BEFED595A236}" type="presOf" srcId="{FB7CD990-788A-4B27-8435-0964D43C7DA1}" destId="{240C1626-4167-49BC-822C-9D862695484F}" srcOrd="0" destOrd="0" presId="urn:microsoft.com/office/officeart/2008/layout/AlternatingPictureBlocks"/>
    <dgm:cxn modelId="{90A9131C-58E4-40BA-9684-B1331F6B5820}" srcId="{18E3D25B-4E16-4808-A55D-3C81B4F5794C}" destId="{19FCCE11-2C2A-452F-AE57-AD2D278512CE}" srcOrd="0" destOrd="0" parTransId="{4C33499C-13AF-4315-BE16-A4BA7479B7FD}" sibTransId="{F5BD4C1E-1311-42C6-81C2-C5E14102387E}"/>
    <dgm:cxn modelId="{17BADC21-4E6F-4497-9A32-E632A585BAFD}" srcId="{18E3D25B-4E16-4808-A55D-3C81B4F5794C}" destId="{7FD09E80-A46F-484D-9E2C-43607F6A860C}" srcOrd="1" destOrd="0" parTransId="{F4F569A3-91C5-4B13-92AC-C9D72CD9F8C7}" sibTransId="{48D33E7D-0B0E-46F2-A429-21E2076E730A}"/>
    <dgm:cxn modelId="{8227914D-2F9B-4574-BED4-3BC6C43E354D}" type="presOf" srcId="{855EE7DE-EA5E-45F9-8670-3806B9227D21}" destId="{BF8CDB5D-9294-493A-BA7B-CFEA6C8040F5}" srcOrd="0" destOrd="0" presId="urn:microsoft.com/office/officeart/2008/layout/AlternatingPictureBlocks"/>
    <dgm:cxn modelId="{EDB80656-07BA-46C9-9671-579C7EB7B491}" type="presOf" srcId="{19FCCE11-2C2A-452F-AE57-AD2D278512CE}" destId="{7EDA97CA-6A15-4432-BD86-7D54B90D3DF8}" srcOrd="0" destOrd="0" presId="urn:microsoft.com/office/officeart/2008/layout/AlternatingPictureBlocks"/>
    <dgm:cxn modelId="{3D5F6778-D49B-47AB-960B-C19F35CD6F50}" type="presOf" srcId="{7FD09E80-A46F-484D-9E2C-43607F6A860C}" destId="{C34998BA-CF3E-452B-834C-5C3C8B449CDC}" srcOrd="0" destOrd="0" presId="urn:microsoft.com/office/officeart/2008/layout/AlternatingPictureBlocks"/>
    <dgm:cxn modelId="{42AF5F85-0905-4749-A8BF-D354201591C7}" type="presOf" srcId="{18E3D25B-4E16-4808-A55D-3C81B4F5794C}" destId="{0CCBE6F5-E94C-4833-A675-CFEA8FF50701}" srcOrd="0" destOrd="0" presId="urn:microsoft.com/office/officeart/2008/layout/AlternatingPictureBlocks"/>
    <dgm:cxn modelId="{87DFBCCD-2C4C-4751-AEA0-C928B5532D05}" srcId="{18E3D25B-4E16-4808-A55D-3C81B4F5794C}" destId="{FB7CD990-788A-4B27-8435-0964D43C7DA1}" srcOrd="2" destOrd="0" parTransId="{D2F31F40-3E76-4D06-B395-D270751EF3BF}" sibTransId="{7D9CC9A6-28B4-449A-8E9D-7F46FED0EF45}"/>
    <dgm:cxn modelId="{413475F3-8657-4653-9D4E-2FD0253F4A42}" srcId="{18E3D25B-4E16-4808-A55D-3C81B4F5794C}" destId="{855EE7DE-EA5E-45F9-8670-3806B9227D21}" srcOrd="3" destOrd="0" parTransId="{6E62B348-DB45-4257-B6E4-614238714AD8}" sibTransId="{FB614259-6868-4101-A8AE-4B1C40C4AD11}"/>
    <dgm:cxn modelId="{74710E6F-0A0F-4AF4-A0CB-4F4C19453AB5}" type="presParOf" srcId="{0CCBE6F5-E94C-4833-A675-CFEA8FF50701}" destId="{2BADB11E-374B-4F72-8775-C745E64BC339}" srcOrd="0" destOrd="0" presId="urn:microsoft.com/office/officeart/2008/layout/AlternatingPictureBlocks"/>
    <dgm:cxn modelId="{67FD9133-D912-451E-A950-85472AEE5AB9}" type="presParOf" srcId="{2BADB11E-374B-4F72-8775-C745E64BC339}" destId="{7EDA97CA-6A15-4432-BD86-7D54B90D3DF8}" srcOrd="0" destOrd="0" presId="urn:microsoft.com/office/officeart/2008/layout/AlternatingPictureBlocks"/>
    <dgm:cxn modelId="{84E7E04B-C340-443C-9863-DF87A3668D15}" type="presParOf" srcId="{2BADB11E-374B-4F72-8775-C745E64BC339}" destId="{6693C31B-A464-49E8-9113-47DCB58A5399}" srcOrd="1" destOrd="0" presId="urn:microsoft.com/office/officeart/2008/layout/AlternatingPictureBlocks"/>
    <dgm:cxn modelId="{19011B50-3401-4E93-8D28-CF9ADE22557C}" type="presParOf" srcId="{0CCBE6F5-E94C-4833-A675-CFEA8FF50701}" destId="{30ABB333-A8F9-48C9-8F3B-C3F3E2BF85B9}" srcOrd="1" destOrd="0" presId="urn:microsoft.com/office/officeart/2008/layout/AlternatingPictureBlocks"/>
    <dgm:cxn modelId="{8C42A288-6907-47F9-9EE7-3ABA6D26201E}" type="presParOf" srcId="{0CCBE6F5-E94C-4833-A675-CFEA8FF50701}" destId="{B9379B1A-D391-4382-8D11-70EE2B73CAEF}" srcOrd="2" destOrd="0" presId="urn:microsoft.com/office/officeart/2008/layout/AlternatingPictureBlocks"/>
    <dgm:cxn modelId="{CF49C8CC-7058-4538-98F5-D599E767E6F7}" type="presParOf" srcId="{B9379B1A-D391-4382-8D11-70EE2B73CAEF}" destId="{C34998BA-CF3E-452B-834C-5C3C8B449CDC}" srcOrd="0" destOrd="0" presId="urn:microsoft.com/office/officeart/2008/layout/AlternatingPictureBlocks"/>
    <dgm:cxn modelId="{7D0450D5-FBBB-4583-B936-ED49FAD12014}" type="presParOf" srcId="{B9379B1A-D391-4382-8D11-70EE2B73CAEF}" destId="{9612A7C6-46BC-49E7-8317-A61C372448C6}" srcOrd="1" destOrd="0" presId="urn:microsoft.com/office/officeart/2008/layout/AlternatingPictureBlocks"/>
    <dgm:cxn modelId="{061500FF-D112-4448-A3CB-72CFC261EA21}" type="presParOf" srcId="{0CCBE6F5-E94C-4833-A675-CFEA8FF50701}" destId="{516912D7-2D57-496C-B394-B4CED13151A1}" srcOrd="3" destOrd="0" presId="urn:microsoft.com/office/officeart/2008/layout/AlternatingPictureBlocks"/>
    <dgm:cxn modelId="{3DAB076B-26AF-4F25-88DA-4DFAFE0E96B8}" type="presParOf" srcId="{0CCBE6F5-E94C-4833-A675-CFEA8FF50701}" destId="{BD0DE3F2-91A3-4AF6-8FBA-F3A98AD90185}" srcOrd="4" destOrd="0" presId="urn:microsoft.com/office/officeart/2008/layout/AlternatingPictureBlocks"/>
    <dgm:cxn modelId="{A0B2007C-ABD3-4E8D-9378-C1DBC6715FDF}" type="presParOf" srcId="{BD0DE3F2-91A3-4AF6-8FBA-F3A98AD90185}" destId="{240C1626-4167-49BC-822C-9D862695484F}" srcOrd="0" destOrd="0" presId="urn:microsoft.com/office/officeart/2008/layout/AlternatingPictureBlocks"/>
    <dgm:cxn modelId="{3E5E1597-9E15-4865-B6BA-7E66D9A93050}" type="presParOf" srcId="{BD0DE3F2-91A3-4AF6-8FBA-F3A98AD90185}" destId="{95DEEF81-7A2F-41E4-830B-6F070A4D06FC}" srcOrd="1" destOrd="0" presId="urn:microsoft.com/office/officeart/2008/layout/AlternatingPictureBlocks"/>
    <dgm:cxn modelId="{8E584E32-FB66-43EA-BD83-230825B28B51}" type="presParOf" srcId="{0CCBE6F5-E94C-4833-A675-CFEA8FF50701}" destId="{A3CF70C4-B580-4A08-9292-EA2E5F021A5A}" srcOrd="5" destOrd="0" presId="urn:microsoft.com/office/officeart/2008/layout/AlternatingPictureBlocks"/>
    <dgm:cxn modelId="{770EC0F3-5CF0-4305-AE4F-54FA29E65E63}" type="presParOf" srcId="{0CCBE6F5-E94C-4833-A675-CFEA8FF50701}" destId="{04F21FA1-7522-48FC-8A94-F1286EC166C6}" srcOrd="6" destOrd="0" presId="urn:microsoft.com/office/officeart/2008/layout/AlternatingPictureBlocks"/>
    <dgm:cxn modelId="{F4F6F6DB-14E5-4AA8-B40B-91D79E8A2722}" type="presParOf" srcId="{04F21FA1-7522-48FC-8A94-F1286EC166C6}" destId="{BF8CDB5D-9294-493A-BA7B-CFEA6C8040F5}" srcOrd="0" destOrd="0" presId="urn:microsoft.com/office/officeart/2008/layout/AlternatingPictureBlocks"/>
    <dgm:cxn modelId="{188C116C-115A-45B5-92FA-C1C92337FAEB}" type="presParOf" srcId="{04F21FA1-7522-48FC-8A94-F1286EC166C6}" destId="{14D9D877-ED4B-4B2A-989C-EABFAA3C94F0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CEB4DBC-8E60-4FFB-BE80-A02D15FFB62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ACE86A0-FF27-4D5C-8B0F-85E8278282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Centralized monitoring for Azure services</a:t>
          </a:r>
        </a:p>
      </dgm:t>
    </dgm:pt>
    <dgm:pt modelId="{D41B0793-A2EC-44D1-8986-68BDC07DAD41}" type="parTrans" cxnId="{1F829949-1059-4AD6-9697-40A6E579B106}">
      <dgm:prSet/>
      <dgm:spPr/>
      <dgm:t>
        <a:bodyPr/>
        <a:lstStyle/>
        <a:p>
          <a:endParaRPr lang="en-US"/>
        </a:p>
      </dgm:t>
    </dgm:pt>
    <dgm:pt modelId="{FD09C901-182A-4E60-841F-E14D9978024E}" type="sibTrans" cxnId="{1F829949-1059-4AD6-9697-40A6E579B106}">
      <dgm:prSet/>
      <dgm:spPr/>
      <dgm:t>
        <a:bodyPr/>
        <a:lstStyle/>
        <a:p>
          <a:endParaRPr lang="en-US"/>
        </a:p>
      </dgm:t>
    </dgm:pt>
    <dgm:pt modelId="{F39CE111-25E8-4B5E-BE56-118A567A41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Query and visualize logs and metrics</a:t>
          </a:r>
        </a:p>
      </dgm:t>
    </dgm:pt>
    <dgm:pt modelId="{6F4695BD-8F9D-44C0-9E5D-F746597F1626}" type="parTrans" cxnId="{1A8C004E-8D39-475B-8D75-DF11AB359A35}">
      <dgm:prSet/>
      <dgm:spPr/>
      <dgm:t>
        <a:bodyPr/>
        <a:lstStyle/>
        <a:p>
          <a:endParaRPr lang="en-US"/>
        </a:p>
      </dgm:t>
    </dgm:pt>
    <dgm:pt modelId="{5EA0BCD5-E884-4F4A-A772-F807908068C5}" type="sibTrans" cxnId="{1A8C004E-8D39-475B-8D75-DF11AB359A35}">
      <dgm:prSet/>
      <dgm:spPr/>
      <dgm:t>
        <a:bodyPr/>
        <a:lstStyle/>
        <a:p>
          <a:endParaRPr lang="en-US"/>
        </a:p>
      </dgm:t>
    </dgm:pt>
    <dgm:pt modelId="{9969A3B5-61B8-4B0B-9B92-9267BD3810E1}" type="pres">
      <dgm:prSet presAssocID="{2CEB4DBC-8E60-4FFB-BE80-A02D15FFB623}" presName="root" presStyleCnt="0">
        <dgm:presLayoutVars>
          <dgm:dir/>
          <dgm:resizeHandles val="exact"/>
        </dgm:presLayoutVars>
      </dgm:prSet>
      <dgm:spPr/>
    </dgm:pt>
    <dgm:pt modelId="{8D673C48-3D58-44DF-8E8E-3A76C4F1D1DA}" type="pres">
      <dgm:prSet presAssocID="{2ACE86A0-FF27-4D5C-8B0F-85E8278282B1}" presName="compNode" presStyleCnt="0"/>
      <dgm:spPr/>
    </dgm:pt>
    <dgm:pt modelId="{554FF04D-D001-4A73-B004-72CA18E01F12}" type="pres">
      <dgm:prSet presAssocID="{2ACE86A0-FF27-4D5C-8B0F-85E8278282B1}" presName="iconBgRect" presStyleLbl="bgShp" presStyleIdx="0" presStyleCnt="2"/>
      <dgm:spPr/>
    </dgm:pt>
    <dgm:pt modelId="{974978B1-3771-44E0-8328-F6BEB0D8D58C}" type="pres">
      <dgm:prSet presAssocID="{2ACE86A0-FF27-4D5C-8B0F-85E8278282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07E404D-F18E-4524-B04F-4075FA08B97C}" type="pres">
      <dgm:prSet presAssocID="{2ACE86A0-FF27-4D5C-8B0F-85E8278282B1}" presName="spaceRect" presStyleCnt="0"/>
      <dgm:spPr/>
    </dgm:pt>
    <dgm:pt modelId="{CA8CD332-D8AC-4C78-961D-B9E30773F3F3}" type="pres">
      <dgm:prSet presAssocID="{2ACE86A0-FF27-4D5C-8B0F-85E8278282B1}" presName="textRect" presStyleLbl="revTx" presStyleIdx="0" presStyleCnt="2">
        <dgm:presLayoutVars>
          <dgm:chMax val="1"/>
          <dgm:chPref val="1"/>
        </dgm:presLayoutVars>
      </dgm:prSet>
      <dgm:spPr/>
    </dgm:pt>
    <dgm:pt modelId="{7A5297F5-2DDD-4411-88A0-E2B702A188B0}" type="pres">
      <dgm:prSet presAssocID="{FD09C901-182A-4E60-841F-E14D9978024E}" presName="sibTrans" presStyleCnt="0"/>
      <dgm:spPr/>
    </dgm:pt>
    <dgm:pt modelId="{8575E6AD-75A5-4A75-9184-AF55600CFCC1}" type="pres">
      <dgm:prSet presAssocID="{F39CE111-25E8-4B5E-BE56-118A567A418F}" presName="compNode" presStyleCnt="0"/>
      <dgm:spPr/>
    </dgm:pt>
    <dgm:pt modelId="{7CFF42D9-20B6-472B-9BC4-AAE65EA6FCA9}" type="pres">
      <dgm:prSet presAssocID="{F39CE111-25E8-4B5E-BE56-118A567A418F}" presName="iconBgRect" presStyleLbl="bgShp" presStyleIdx="1" presStyleCnt="2"/>
      <dgm:spPr/>
    </dgm:pt>
    <dgm:pt modelId="{8FD3D4ED-CF0B-4B7F-81EF-FDD051B86088}" type="pres">
      <dgm:prSet presAssocID="{F39CE111-25E8-4B5E-BE56-118A567A41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BD23258-EE0D-4E92-9225-ECF7B6B062DD}" type="pres">
      <dgm:prSet presAssocID="{F39CE111-25E8-4B5E-BE56-118A567A418F}" presName="spaceRect" presStyleCnt="0"/>
      <dgm:spPr/>
    </dgm:pt>
    <dgm:pt modelId="{96B83846-9585-4BC4-A683-A2E225E9358C}" type="pres">
      <dgm:prSet presAssocID="{F39CE111-25E8-4B5E-BE56-118A567A418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F829949-1059-4AD6-9697-40A6E579B106}" srcId="{2CEB4DBC-8E60-4FFB-BE80-A02D15FFB623}" destId="{2ACE86A0-FF27-4D5C-8B0F-85E8278282B1}" srcOrd="0" destOrd="0" parTransId="{D41B0793-A2EC-44D1-8986-68BDC07DAD41}" sibTransId="{FD09C901-182A-4E60-841F-E14D9978024E}"/>
    <dgm:cxn modelId="{1A8C004E-8D39-475B-8D75-DF11AB359A35}" srcId="{2CEB4DBC-8E60-4FFB-BE80-A02D15FFB623}" destId="{F39CE111-25E8-4B5E-BE56-118A567A418F}" srcOrd="1" destOrd="0" parTransId="{6F4695BD-8F9D-44C0-9E5D-F746597F1626}" sibTransId="{5EA0BCD5-E884-4F4A-A772-F807908068C5}"/>
    <dgm:cxn modelId="{E8D066A6-FB5B-4060-98C4-A06F4043692A}" type="presOf" srcId="{2CEB4DBC-8E60-4FFB-BE80-A02D15FFB623}" destId="{9969A3B5-61B8-4B0B-9B92-9267BD3810E1}" srcOrd="0" destOrd="0" presId="urn:microsoft.com/office/officeart/2018/5/layout/IconCircleLabelList"/>
    <dgm:cxn modelId="{F553EBB1-65FC-4FCC-BF9F-FE6D96D18DFF}" type="presOf" srcId="{2ACE86A0-FF27-4D5C-8B0F-85E8278282B1}" destId="{CA8CD332-D8AC-4C78-961D-B9E30773F3F3}" srcOrd="0" destOrd="0" presId="urn:microsoft.com/office/officeart/2018/5/layout/IconCircleLabelList"/>
    <dgm:cxn modelId="{70DCB6CE-CC83-442F-8498-4AAA40F97374}" type="presOf" srcId="{F39CE111-25E8-4B5E-BE56-118A567A418F}" destId="{96B83846-9585-4BC4-A683-A2E225E9358C}" srcOrd="0" destOrd="0" presId="urn:microsoft.com/office/officeart/2018/5/layout/IconCircleLabelList"/>
    <dgm:cxn modelId="{F4A98454-C420-4804-8F0D-EEEAD7FBD2AE}" type="presParOf" srcId="{9969A3B5-61B8-4B0B-9B92-9267BD3810E1}" destId="{8D673C48-3D58-44DF-8E8E-3A76C4F1D1DA}" srcOrd="0" destOrd="0" presId="urn:microsoft.com/office/officeart/2018/5/layout/IconCircleLabelList"/>
    <dgm:cxn modelId="{BEE94B5B-A1AD-45CE-B635-71F0E85531F5}" type="presParOf" srcId="{8D673C48-3D58-44DF-8E8E-3A76C4F1D1DA}" destId="{554FF04D-D001-4A73-B004-72CA18E01F12}" srcOrd="0" destOrd="0" presId="urn:microsoft.com/office/officeart/2018/5/layout/IconCircleLabelList"/>
    <dgm:cxn modelId="{0B373499-D3CC-4BAF-A8BB-2BB2DF1C2B13}" type="presParOf" srcId="{8D673C48-3D58-44DF-8E8E-3A76C4F1D1DA}" destId="{974978B1-3771-44E0-8328-F6BEB0D8D58C}" srcOrd="1" destOrd="0" presId="urn:microsoft.com/office/officeart/2018/5/layout/IconCircleLabelList"/>
    <dgm:cxn modelId="{DE9263DB-38CD-4685-9F8D-0773B8093E36}" type="presParOf" srcId="{8D673C48-3D58-44DF-8E8E-3A76C4F1D1DA}" destId="{F07E404D-F18E-4524-B04F-4075FA08B97C}" srcOrd="2" destOrd="0" presId="urn:microsoft.com/office/officeart/2018/5/layout/IconCircleLabelList"/>
    <dgm:cxn modelId="{A663961E-BCC4-406F-A38A-509D8AB31A21}" type="presParOf" srcId="{8D673C48-3D58-44DF-8E8E-3A76C4F1D1DA}" destId="{CA8CD332-D8AC-4C78-961D-B9E30773F3F3}" srcOrd="3" destOrd="0" presId="urn:microsoft.com/office/officeart/2018/5/layout/IconCircleLabelList"/>
    <dgm:cxn modelId="{9E264D70-E250-4D47-8071-A3F0CCC2FA02}" type="presParOf" srcId="{9969A3B5-61B8-4B0B-9B92-9267BD3810E1}" destId="{7A5297F5-2DDD-4411-88A0-E2B702A188B0}" srcOrd="1" destOrd="0" presId="urn:microsoft.com/office/officeart/2018/5/layout/IconCircleLabelList"/>
    <dgm:cxn modelId="{11D2C635-4EA1-47C8-94F9-803EFDD709E3}" type="presParOf" srcId="{9969A3B5-61B8-4B0B-9B92-9267BD3810E1}" destId="{8575E6AD-75A5-4A75-9184-AF55600CFCC1}" srcOrd="2" destOrd="0" presId="urn:microsoft.com/office/officeart/2018/5/layout/IconCircleLabelList"/>
    <dgm:cxn modelId="{9544C2A0-BA8E-4030-A33C-5DF16F219D87}" type="presParOf" srcId="{8575E6AD-75A5-4A75-9184-AF55600CFCC1}" destId="{7CFF42D9-20B6-472B-9BC4-AAE65EA6FCA9}" srcOrd="0" destOrd="0" presId="urn:microsoft.com/office/officeart/2018/5/layout/IconCircleLabelList"/>
    <dgm:cxn modelId="{3A7AB17C-96AB-4DEF-A465-2B8EE5B1E78B}" type="presParOf" srcId="{8575E6AD-75A5-4A75-9184-AF55600CFCC1}" destId="{8FD3D4ED-CF0B-4B7F-81EF-FDD051B86088}" srcOrd="1" destOrd="0" presId="urn:microsoft.com/office/officeart/2018/5/layout/IconCircleLabelList"/>
    <dgm:cxn modelId="{AA7FAF48-2A0E-48C4-9F58-A689976EC270}" type="presParOf" srcId="{8575E6AD-75A5-4A75-9184-AF55600CFCC1}" destId="{FBD23258-EE0D-4E92-9225-ECF7B6B062DD}" srcOrd="2" destOrd="0" presId="urn:microsoft.com/office/officeart/2018/5/layout/IconCircleLabelList"/>
    <dgm:cxn modelId="{12EE5276-7996-4148-A506-5A25463009B4}" type="presParOf" srcId="{8575E6AD-75A5-4A75-9184-AF55600CFCC1}" destId="{96B83846-9585-4BC4-A683-A2E225E9358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4585E20-708B-4795-B151-AE672BE3F7C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6BE279E-4FD5-46E4-A238-7E1AFEBA16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Debug Logic Apps</a:t>
          </a:r>
        </a:p>
      </dgm:t>
    </dgm:pt>
    <dgm:pt modelId="{A849DCA4-A898-4549-AF60-3519FC34D635}" type="parTrans" cxnId="{D86480EB-2C9A-45BA-986A-B5077E9E3921}">
      <dgm:prSet/>
      <dgm:spPr/>
      <dgm:t>
        <a:bodyPr/>
        <a:lstStyle/>
        <a:p>
          <a:endParaRPr lang="en-US"/>
        </a:p>
      </dgm:t>
    </dgm:pt>
    <dgm:pt modelId="{C6B72D77-962E-4D44-897D-0AC8526436AE}" type="sibTrans" cxnId="{D86480EB-2C9A-45BA-986A-B5077E9E3921}">
      <dgm:prSet/>
      <dgm:spPr/>
      <dgm:t>
        <a:bodyPr/>
        <a:lstStyle/>
        <a:p>
          <a:endParaRPr lang="en-US"/>
        </a:p>
      </dgm:t>
    </dgm:pt>
    <dgm:pt modelId="{D4EF198E-0854-4358-977A-1AFD0E6070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 queue behavior</a:t>
          </a:r>
        </a:p>
      </dgm:t>
    </dgm:pt>
    <dgm:pt modelId="{0749A322-2985-46C7-9851-AD58EB59E9E7}" type="parTrans" cxnId="{2336EB74-073E-474B-9A08-DB57DF442D05}">
      <dgm:prSet/>
      <dgm:spPr/>
      <dgm:t>
        <a:bodyPr/>
        <a:lstStyle/>
        <a:p>
          <a:endParaRPr lang="en-US"/>
        </a:p>
      </dgm:t>
    </dgm:pt>
    <dgm:pt modelId="{E48454F2-3615-4130-87D8-C4F761C24352}" type="sibTrans" cxnId="{2336EB74-073E-474B-9A08-DB57DF442D05}">
      <dgm:prSet/>
      <dgm:spPr/>
      <dgm:t>
        <a:bodyPr/>
        <a:lstStyle/>
        <a:p>
          <a:endParaRPr lang="en-US"/>
        </a:p>
      </dgm:t>
    </dgm:pt>
    <dgm:pt modelId="{817043CA-2446-4D0F-9510-4799AB194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 SLAs and reliability</a:t>
          </a:r>
        </a:p>
      </dgm:t>
    </dgm:pt>
    <dgm:pt modelId="{088C1380-3730-4DA1-BDFC-4A43F9A0F09C}" type="parTrans" cxnId="{CA7013A4-1D23-4A2E-BA73-671F95D69F29}">
      <dgm:prSet/>
      <dgm:spPr/>
      <dgm:t>
        <a:bodyPr/>
        <a:lstStyle/>
        <a:p>
          <a:endParaRPr lang="en-US"/>
        </a:p>
      </dgm:t>
    </dgm:pt>
    <dgm:pt modelId="{AB2B4BEA-F14E-4AB1-BD04-989DC984C49F}" type="sibTrans" cxnId="{CA7013A4-1D23-4A2E-BA73-671F95D69F29}">
      <dgm:prSet/>
      <dgm:spPr/>
      <dgm:t>
        <a:bodyPr/>
        <a:lstStyle/>
        <a:p>
          <a:endParaRPr lang="en-US"/>
        </a:p>
      </dgm:t>
    </dgm:pt>
    <dgm:pt modelId="{196F7429-59C9-4CFE-8FC0-4867A5FEC3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Early detection of issues</a:t>
          </a:r>
        </a:p>
      </dgm:t>
    </dgm:pt>
    <dgm:pt modelId="{0E2B53FE-0EA7-488B-819D-9BBE86C2787C}" type="parTrans" cxnId="{3868C72E-7FA2-4DCF-9007-4506C16C1317}">
      <dgm:prSet/>
      <dgm:spPr/>
      <dgm:t>
        <a:bodyPr/>
        <a:lstStyle/>
        <a:p>
          <a:endParaRPr lang="en-NL"/>
        </a:p>
      </dgm:t>
    </dgm:pt>
    <dgm:pt modelId="{F784E1BF-DB3F-4FAC-A69F-E38A2B15F655}" type="sibTrans" cxnId="{3868C72E-7FA2-4DCF-9007-4506C16C1317}">
      <dgm:prSet/>
      <dgm:spPr/>
      <dgm:t>
        <a:bodyPr/>
        <a:lstStyle/>
        <a:p>
          <a:endParaRPr lang="en-NL"/>
        </a:p>
      </dgm:t>
    </dgm:pt>
    <dgm:pt modelId="{D71789CA-7727-4C55-B718-1700844D7E6D}" type="pres">
      <dgm:prSet presAssocID="{14585E20-708B-4795-B151-AE672BE3F7C2}" presName="root" presStyleCnt="0">
        <dgm:presLayoutVars>
          <dgm:dir/>
          <dgm:resizeHandles val="exact"/>
        </dgm:presLayoutVars>
      </dgm:prSet>
      <dgm:spPr/>
    </dgm:pt>
    <dgm:pt modelId="{45160E5F-D405-4748-9D5A-6F4E18A61DAE}" type="pres">
      <dgm:prSet presAssocID="{E6BE279E-4FD5-46E4-A238-7E1AFEBA1609}" presName="compNode" presStyleCnt="0"/>
      <dgm:spPr/>
    </dgm:pt>
    <dgm:pt modelId="{A66E652C-EE41-48BD-9073-AB1C289C34BD}" type="pres">
      <dgm:prSet presAssocID="{E6BE279E-4FD5-46E4-A238-7E1AFEBA1609}" presName="bgRect" presStyleLbl="bgShp" presStyleIdx="0" presStyleCnt="4"/>
      <dgm:spPr/>
    </dgm:pt>
    <dgm:pt modelId="{E899D1F8-0376-486E-92A5-1BE486710910}" type="pres">
      <dgm:prSet presAssocID="{E6BE279E-4FD5-46E4-A238-7E1AFEBA16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A97397A-EA82-427B-A731-21999C32C681}" type="pres">
      <dgm:prSet presAssocID="{E6BE279E-4FD5-46E4-A238-7E1AFEBA1609}" presName="spaceRect" presStyleCnt="0"/>
      <dgm:spPr/>
    </dgm:pt>
    <dgm:pt modelId="{50414232-2B29-47A8-A7CC-A5637955DD8B}" type="pres">
      <dgm:prSet presAssocID="{E6BE279E-4FD5-46E4-A238-7E1AFEBA1609}" presName="parTx" presStyleLbl="revTx" presStyleIdx="0" presStyleCnt="4">
        <dgm:presLayoutVars>
          <dgm:chMax val="0"/>
          <dgm:chPref val="0"/>
        </dgm:presLayoutVars>
      </dgm:prSet>
      <dgm:spPr/>
    </dgm:pt>
    <dgm:pt modelId="{2CCAF1CE-3308-4EE6-BA68-2CF7EAE69929}" type="pres">
      <dgm:prSet presAssocID="{C6B72D77-962E-4D44-897D-0AC8526436AE}" presName="sibTrans" presStyleCnt="0"/>
      <dgm:spPr/>
    </dgm:pt>
    <dgm:pt modelId="{3EB39AD2-085C-4F25-8718-621CD89C73E9}" type="pres">
      <dgm:prSet presAssocID="{196F7429-59C9-4CFE-8FC0-4867A5FEC383}" presName="compNode" presStyleCnt="0"/>
      <dgm:spPr/>
    </dgm:pt>
    <dgm:pt modelId="{70EADC00-EC1F-468E-8D3B-3CD61BB32AF3}" type="pres">
      <dgm:prSet presAssocID="{196F7429-59C9-4CFE-8FC0-4867A5FEC383}" presName="bgRect" presStyleLbl="bgShp" presStyleIdx="1" presStyleCnt="4"/>
      <dgm:spPr/>
    </dgm:pt>
    <dgm:pt modelId="{67154DF5-94EC-4711-9BB8-BB825072B4BC}" type="pres">
      <dgm:prSet presAssocID="{196F7429-59C9-4CFE-8FC0-4867A5FEC3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ren with solid fill"/>
        </a:ext>
      </dgm:extLst>
    </dgm:pt>
    <dgm:pt modelId="{46827933-6231-4C01-B46E-5E811246A60E}" type="pres">
      <dgm:prSet presAssocID="{196F7429-59C9-4CFE-8FC0-4867A5FEC383}" presName="spaceRect" presStyleCnt="0"/>
      <dgm:spPr/>
    </dgm:pt>
    <dgm:pt modelId="{A396869E-CF25-449B-9217-0591AB067F3D}" type="pres">
      <dgm:prSet presAssocID="{196F7429-59C9-4CFE-8FC0-4867A5FEC383}" presName="parTx" presStyleLbl="revTx" presStyleIdx="1" presStyleCnt="4">
        <dgm:presLayoutVars>
          <dgm:chMax val="0"/>
          <dgm:chPref val="0"/>
        </dgm:presLayoutVars>
      </dgm:prSet>
      <dgm:spPr/>
    </dgm:pt>
    <dgm:pt modelId="{0AEAE53E-0FCF-4943-89B1-63DECD0133AA}" type="pres">
      <dgm:prSet presAssocID="{F784E1BF-DB3F-4FAC-A69F-E38A2B15F655}" presName="sibTrans" presStyleCnt="0"/>
      <dgm:spPr/>
    </dgm:pt>
    <dgm:pt modelId="{1B34F64C-553C-466F-965A-1BE140971A33}" type="pres">
      <dgm:prSet presAssocID="{D4EF198E-0854-4358-977A-1AFD0E607050}" presName="compNode" presStyleCnt="0"/>
      <dgm:spPr/>
    </dgm:pt>
    <dgm:pt modelId="{1815C9FC-7E23-4AD8-9718-950E62A1D414}" type="pres">
      <dgm:prSet presAssocID="{D4EF198E-0854-4358-977A-1AFD0E607050}" presName="bgRect" presStyleLbl="bgShp" presStyleIdx="2" presStyleCnt="4"/>
      <dgm:spPr/>
    </dgm:pt>
    <dgm:pt modelId="{8B8572D3-C9F1-4610-9539-685230E2F479}" type="pres">
      <dgm:prSet presAssocID="{D4EF198E-0854-4358-977A-1AFD0E60705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2764ECD-A5A0-4892-8F9E-8DF3E5BEE1EA}" type="pres">
      <dgm:prSet presAssocID="{D4EF198E-0854-4358-977A-1AFD0E607050}" presName="spaceRect" presStyleCnt="0"/>
      <dgm:spPr/>
    </dgm:pt>
    <dgm:pt modelId="{9FE165F8-BC0D-4B9A-B6EF-E79F027A0F4A}" type="pres">
      <dgm:prSet presAssocID="{D4EF198E-0854-4358-977A-1AFD0E607050}" presName="parTx" presStyleLbl="revTx" presStyleIdx="2" presStyleCnt="4">
        <dgm:presLayoutVars>
          <dgm:chMax val="0"/>
          <dgm:chPref val="0"/>
        </dgm:presLayoutVars>
      </dgm:prSet>
      <dgm:spPr/>
    </dgm:pt>
    <dgm:pt modelId="{7B518FFC-B71D-4C33-BA6D-D4CAE6ED5350}" type="pres">
      <dgm:prSet presAssocID="{E48454F2-3615-4130-87D8-C4F761C24352}" presName="sibTrans" presStyleCnt="0"/>
      <dgm:spPr/>
    </dgm:pt>
    <dgm:pt modelId="{3A957882-1B51-4E0B-B796-782519623BC0}" type="pres">
      <dgm:prSet presAssocID="{817043CA-2446-4D0F-9510-4799AB194856}" presName="compNode" presStyleCnt="0"/>
      <dgm:spPr/>
    </dgm:pt>
    <dgm:pt modelId="{B18CCAA3-F20E-4FCC-8298-8820693E1D1D}" type="pres">
      <dgm:prSet presAssocID="{817043CA-2446-4D0F-9510-4799AB194856}" presName="bgRect" presStyleLbl="bgShp" presStyleIdx="3" presStyleCnt="4"/>
      <dgm:spPr/>
    </dgm:pt>
    <dgm:pt modelId="{D746FCC3-02BC-4EC8-B00C-9E7F2446E5C4}" type="pres">
      <dgm:prSet presAssocID="{817043CA-2446-4D0F-9510-4799AB19485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9E843CF-C04B-4B9B-A611-74CFB9ED6F17}" type="pres">
      <dgm:prSet presAssocID="{817043CA-2446-4D0F-9510-4799AB194856}" presName="spaceRect" presStyleCnt="0"/>
      <dgm:spPr/>
    </dgm:pt>
    <dgm:pt modelId="{FA63CCB9-BFFA-49C2-9B65-6BA1E9BCF29C}" type="pres">
      <dgm:prSet presAssocID="{817043CA-2446-4D0F-9510-4799AB19485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868C72E-7FA2-4DCF-9007-4506C16C1317}" srcId="{14585E20-708B-4795-B151-AE672BE3F7C2}" destId="{196F7429-59C9-4CFE-8FC0-4867A5FEC383}" srcOrd="1" destOrd="0" parTransId="{0E2B53FE-0EA7-488B-819D-9BBE86C2787C}" sibTransId="{F784E1BF-DB3F-4FAC-A69F-E38A2B15F655}"/>
    <dgm:cxn modelId="{ACD27A5E-7F98-4267-9EFB-82050EDD816F}" type="presOf" srcId="{196F7429-59C9-4CFE-8FC0-4867A5FEC383}" destId="{A396869E-CF25-449B-9217-0591AB067F3D}" srcOrd="0" destOrd="0" presId="urn:microsoft.com/office/officeart/2018/2/layout/IconVerticalSolidList"/>
    <dgm:cxn modelId="{2336EB74-073E-474B-9A08-DB57DF442D05}" srcId="{14585E20-708B-4795-B151-AE672BE3F7C2}" destId="{D4EF198E-0854-4358-977A-1AFD0E607050}" srcOrd="2" destOrd="0" parTransId="{0749A322-2985-46C7-9851-AD58EB59E9E7}" sibTransId="{E48454F2-3615-4130-87D8-C4F761C24352}"/>
    <dgm:cxn modelId="{527FF281-E8B3-4CC6-9D42-36DB6694D591}" type="presOf" srcId="{E6BE279E-4FD5-46E4-A238-7E1AFEBA1609}" destId="{50414232-2B29-47A8-A7CC-A5637955DD8B}" srcOrd="0" destOrd="0" presId="urn:microsoft.com/office/officeart/2018/2/layout/IconVerticalSolidList"/>
    <dgm:cxn modelId="{16CBE593-4C33-49AD-A360-9504497F301D}" type="presOf" srcId="{D4EF198E-0854-4358-977A-1AFD0E607050}" destId="{9FE165F8-BC0D-4B9A-B6EF-E79F027A0F4A}" srcOrd="0" destOrd="0" presId="urn:microsoft.com/office/officeart/2018/2/layout/IconVerticalSolidList"/>
    <dgm:cxn modelId="{ED1A32A1-F475-4720-A147-09507777A88C}" type="presOf" srcId="{817043CA-2446-4D0F-9510-4799AB194856}" destId="{FA63CCB9-BFFA-49C2-9B65-6BA1E9BCF29C}" srcOrd="0" destOrd="0" presId="urn:microsoft.com/office/officeart/2018/2/layout/IconVerticalSolidList"/>
    <dgm:cxn modelId="{CA7013A4-1D23-4A2E-BA73-671F95D69F29}" srcId="{14585E20-708B-4795-B151-AE672BE3F7C2}" destId="{817043CA-2446-4D0F-9510-4799AB194856}" srcOrd="3" destOrd="0" parTransId="{088C1380-3730-4DA1-BDFC-4A43F9A0F09C}" sibTransId="{AB2B4BEA-F14E-4AB1-BD04-989DC984C49F}"/>
    <dgm:cxn modelId="{D86480EB-2C9A-45BA-986A-B5077E9E3921}" srcId="{14585E20-708B-4795-B151-AE672BE3F7C2}" destId="{E6BE279E-4FD5-46E4-A238-7E1AFEBA1609}" srcOrd="0" destOrd="0" parTransId="{A849DCA4-A898-4549-AF60-3519FC34D635}" sibTransId="{C6B72D77-962E-4D44-897D-0AC8526436AE}"/>
    <dgm:cxn modelId="{DDF34AF1-1342-42F7-A5D9-4B97009CE977}" type="presOf" srcId="{14585E20-708B-4795-B151-AE672BE3F7C2}" destId="{D71789CA-7727-4C55-B718-1700844D7E6D}" srcOrd="0" destOrd="0" presId="urn:microsoft.com/office/officeart/2018/2/layout/IconVerticalSolidList"/>
    <dgm:cxn modelId="{374D9078-C94D-4740-A0F9-3890A6F0C240}" type="presParOf" srcId="{D71789CA-7727-4C55-B718-1700844D7E6D}" destId="{45160E5F-D405-4748-9D5A-6F4E18A61DAE}" srcOrd="0" destOrd="0" presId="urn:microsoft.com/office/officeart/2018/2/layout/IconVerticalSolidList"/>
    <dgm:cxn modelId="{56977922-B7F2-4CB9-9054-C43228AC4416}" type="presParOf" srcId="{45160E5F-D405-4748-9D5A-6F4E18A61DAE}" destId="{A66E652C-EE41-48BD-9073-AB1C289C34BD}" srcOrd="0" destOrd="0" presId="urn:microsoft.com/office/officeart/2018/2/layout/IconVerticalSolidList"/>
    <dgm:cxn modelId="{38E197EF-E659-4865-8BA3-BAF157C9E8F0}" type="presParOf" srcId="{45160E5F-D405-4748-9D5A-6F4E18A61DAE}" destId="{E899D1F8-0376-486E-92A5-1BE486710910}" srcOrd="1" destOrd="0" presId="urn:microsoft.com/office/officeart/2018/2/layout/IconVerticalSolidList"/>
    <dgm:cxn modelId="{62D66C91-706E-4FB0-A757-FB8BFE1492FD}" type="presParOf" srcId="{45160E5F-D405-4748-9D5A-6F4E18A61DAE}" destId="{7A97397A-EA82-427B-A731-21999C32C681}" srcOrd="2" destOrd="0" presId="urn:microsoft.com/office/officeart/2018/2/layout/IconVerticalSolidList"/>
    <dgm:cxn modelId="{3BA81B44-685C-4E9A-A165-C15538CA159E}" type="presParOf" srcId="{45160E5F-D405-4748-9D5A-6F4E18A61DAE}" destId="{50414232-2B29-47A8-A7CC-A5637955DD8B}" srcOrd="3" destOrd="0" presId="urn:microsoft.com/office/officeart/2018/2/layout/IconVerticalSolidList"/>
    <dgm:cxn modelId="{E6BB5FD7-1469-4173-8ABA-466157885A1A}" type="presParOf" srcId="{D71789CA-7727-4C55-B718-1700844D7E6D}" destId="{2CCAF1CE-3308-4EE6-BA68-2CF7EAE69929}" srcOrd="1" destOrd="0" presId="urn:microsoft.com/office/officeart/2018/2/layout/IconVerticalSolidList"/>
    <dgm:cxn modelId="{A608C7AE-91DE-4FCB-A49C-F9632F736E3F}" type="presParOf" srcId="{D71789CA-7727-4C55-B718-1700844D7E6D}" destId="{3EB39AD2-085C-4F25-8718-621CD89C73E9}" srcOrd="2" destOrd="0" presId="urn:microsoft.com/office/officeart/2018/2/layout/IconVerticalSolidList"/>
    <dgm:cxn modelId="{57B599A7-C63F-4ABA-B442-C46D6DFB48D8}" type="presParOf" srcId="{3EB39AD2-085C-4F25-8718-621CD89C73E9}" destId="{70EADC00-EC1F-468E-8D3B-3CD61BB32AF3}" srcOrd="0" destOrd="0" presId="urn:microsoft.com/office/officeart/2018/2/layout/IconVerticalSolidList"/>
    <dgm:cxn modelId="{BCD5374D-193A-4F9B-9280-D83E8131A689}" type="presParOf" srcId="{3EB39AD2-085C-4F25-8718-621CD89C73E9}" destId="{67154DF5-94EC-4711-9BB8-BB825072B4BC}" srcOrd="1" destOrd="0" presId="urn:microsoft.com/office/officeart/2018/2/layout/IconVerticalSolidList"/>
    <dgm:cxn modelId="{D41C0BDF-3E43-409F-9C4E-C5479D9CEA60}" type="presParOf" srcId="{3EB39AD2-085C-4F25-8718-621CD89C73E9}" destId="{46827933-6231-4C01-B46E-5E811246A60E}" srcOrd="2" destOrd="0" presId="urn:microsoft.com/office/officeart/2018/2/layout/IconVerticalSolidList"/>
    <dgm:cxn modelId="{40AC58E0-AEDF-41FD-83A9-BB94CD20092C}" type="presParOf" srcId="{3EB39AD2-085C-4F25-8718-621CD89C73E9}" destId="{A396869E-CF25-449B-9217-0591AB067F3D}" srcOrd="3" destOrd="0" presId="urn:microsoft.com/office/officeart/2018/2/layout/IconVerticalSolidList"/>
    <dgm:cxn modelId="{B3EE697A-027B-416B-8C48-6FC49C645FA8}" type="presParOf" srcId="{D71789CA-7727-4C55-B718-1700844D7E6D}" destId="{0AEAE53E-0FCF-4943-89B1-63DECD0133AA}" srcOrd="3" destOrd="0" presId="urn:microsoft.com/office/officeart/2018/2/layout/IconVerticalSolidList"/>
    <dgm:cxn modelId="{A056D7F5-CF79-4A30-AD07-1FE33388C7C3}" type="presParOf" srcId="{D71789CA-7727-4C55-B718-1700844D7E6D}" destId="{1B34F64C-553C-466F-965A-1BE140971A33}" srcOrd="4" destOrd="0" presId="urn:microsoft.com/office/officeart/2018/2/layout/IconVerticalSolidList"/>
    <dgm:cxn modelId="{68E20C45-3750-4B91-93BD-26B294DB7233}" type="presParOf" srcId="{1B34F64C-553C-466F-965A-1BE140971A33}" destId="{1815C9FC-7E23-4AD8-9718-950E62A1D414}" srcOrd="0" destOrd="0" presId="urn:microsoft.com/office/officeart/2018/2/layout/IconVerticalSolidList"/>
    <dgm:cxn modelId="{3A9B4851-D20B-40B2-9241-6D47171562EC}" type="presParOf" srcId="{1B34F64C-553C-466F-965A-1BE140971A33}" destId="{8B8572D3-C9F1-4610-9539-685230E2F479}" srcOrd="1" destOrd="0" presId="urn:microsoft.com/office/officeart/2018/2/layout/IconVerticalSolidList"/>
    <dgm:cxn modelId="{0795902A-5372-4F4A-900A-F8CD51134D11}" type="presParOf" srcId="{1B34F64C-553C-466F-965A-1BE140971A33}" destId="{C2764ECD-A5A0-4892-8F9E-8DF3E5BEE1EA}" srcOrd="2" destOrd="0" presId="urn:microsoft.com/office/officeart/2018/2/layout/IconVerticalSolidList"/>
    <dgm:cxn modelId="{9B054307-06A7-4F28-B263-7196CEEE7ECC}" type="presParOf" srcId="{1B34F64C-553C-466F-965A-1BE140971A33}" destId="{9FE165F8-BC0D-4B9A-B6EF-E79F027A0F4A}" srcOrd="3" destOrd="0" presId="urn:microsoft.com/office/officeart/2018/2/layout/IconVerticalSolidList"/>
    <dgm:cxn modelId="{EBA2CCE6-1B6F-43AD-B242-E430EC4E55FA}" type="presParOf" srcId="{D71789CA-7727-4C55-B718-1700844D7E6D}" destId="{7B518FFC-B71D-4C33-BA6D-D4CAE6ED5350}" srcOrd="5" destOrd="0" presId="urn:microsoft.com/office/officeart/2018/2/layout/IconVerticalSolidList"/>
    <dgm:cxn modelId="{7CF919CD-BD2B-46BC-A5A9-B99CED1F967A}" type="presParOf" srcId="{D71789CA-7727-4C55-B718-1700844D7E6D}" destId="{3A957882-1B51-4E0B-B796-782519623BC0}" srcOrd="6" destOrd="0" presId="urn:microsoft.com/office/officeart/2018/2/layout/IconVerticalSolidList"/>
    <dgm:cxn modelId="{4F3E1747-67E9-4340-BF11-C1D9F7A9980F}" type="presParOf" srcId="{3A957882-1B51-4E0B-B796-782519623BC0}" destId="{B18CCAA3-F20E-4FCC-8298-8820693E1D1D}" srcOrd="0" destOrd="0" presId="urn:microsoft.com/office/officeart/2018/2/layout/IconVerticalSolidList"/>
    <dgm:cxn modelId="{96012D31-E9E6-4D47-8BB6-27194C5B3E52}" type="presParOf" srcId="{3A957882-1B51-4E0B-B796-782519623BC0}" destId="{D746FCC3-02BC-4EC8-B00C-9E7F2446E5C4}" srcOrd="1" destOrd="0" presId="urn:microsoft.com/office/officeart/2018/2/layout/IconVerticalSolidList"/>
    <dgm:cxn modelId="{5F519532-8084-4123-98B0-E95EDC5761A2}" type="presParOf" srcId="{3A957882-1B51-4E0B-B796-782519623BC0}" destId="{B9E843CF-C04B-4B9B-A611-74CFB9ED6F17}" srcOrd="2" destOrd="0" presId="urn:microsoft.com/office/officeart/2018/2/layout/IconVerticalSolidList"/>
    <dgm:cxn modelId="{0E63ADAD-212B-4550-B189-76501DD33D31}" type="presParOf" srcId="{3A957882-1B51-4E0B-B796-782519623BC0}" destId="{FA63CCB9-BFFA-49C2-9B65-6BA1E9BCF2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7DFE0C4-F862-4E0A-B8AA-3E502139DBC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BE39DD-9492-4334-AF21-E4F156C0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operators: where, project, summarize</a:t>
          </a:r>
        </a:p>
      </dgm:t>
    </dgm:pt>
    <dgm:pt modelId="{97C0DE12-0986-47A0-BA67-DF117668D63B}" type="parTrans" cxnId="{A8BFF17B-4034-4762-A9D3-0C806BBB7F95}">
      <dgm:prSet/>
      <dgm:spPr/>
      <dgm:t>
        <a:bodyPr/>
        <a:lstStyle/>
        <a:p>
          <a:endParaRPr lang="en-US"/>
        </a:p>
      </dgm:t>
    </dgm:pt>
    <dgm:pt modelId="{D88EEDA3-629F-4164-93E7-920F1C8424DE}" type="sibTrans" cxnId="{A8BFF17B-4034-4762-A9D3-0C806BBB7F95}">
      <dgm:prSet/>
      <dgm:spPr/>
      <dgm:t>
        <a:bodyPr/>
        <a:lstStyle/>
        <a:p>
          <a:endParaRPr lang="en-US"/>
        </a:p>
      </dgm:t>
    </dgm:pt>
    <dgm:pt modelId="{48F3A04C-7996-4517-88AA-786D721C6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Filter and sort by time and attributes</a:t>
          </a:r>
        </a:p>
      </dgm:t>
    </dgm:pt>
    <dgm:pt modelId="{61863E05-0613-4E78-A1FA-6ADD4A3AFC85}" type="parTrans" cxnId="{B08E5C2C-995D-4157-8564-D189F2DEF078}">
      <dgm:prSet/>
      <dgm:spPr/>
      <dgm:t>
        <a:bodyPr/>
        <a:lstStyle/>
        <a:p>
          <a:endParaRPr lang="en-US"/>
        </a:p>
      </dgm:t>
    </dgm:pt>
    <dgm:pt modelId="{ABD254A9-0162-4B2B-9BEC-192BA0AAFA94}" type="sibTrans" cxnId="{B08E5C2C-995D-4157-8564-D189F2DEF078}">
      <dgm:prSet/>
      <dgm:spPr/>
      <dgm:t>
        <a:bodyPr/>
        <a:lstStyle/>
        <a:p>
          <a:endParaRPr lang="en-US"/>
        </a:p>
      </dgm:t>
    </dgm:pt>
    <dgm:pt modelId="{B044044B-F3C1-4773-ADDD-5D54A76BBBD4}" type="pres">
      <dgm:prSet presAssocID="{D7DFE0C4-F862-4E0A-B8AA-3E502139DBCD}" presName="root" presStyleCnt="0">
        <dgm:presLayoutVars>
          <dgm:dir/>
          <dgm:resizeHandles val="exact"/>
        </dgm:presLayoutVars>
      </dgm:prSet>
      <dgm:spPr/>
    </dgm:pt>
    <dgm:pt modelId="{2C945F86-0D6D-499C-8F67-C1CA53D7FA6D}" type="pres">
      <dgm:prSet presAssocID="{C5BE39DD-9492-4334-AF21-E4F156C036B5}" presName="compNode" presStyleCnt="0"/>
      <dgm:spPr/>
    </dgm:pt>
    <dgm:pt modelId="{6ABE68F6-0AF5-4B2E-BC8B-8519EDF25E58}" type="pres">
      <dgm:prSet presAssocID="{C5BE39DD-9492-4334-AF21-E4F156C036B5}" presName="bgRect" presStyleLbl="bgShp" presStyleIdx="0" presStyleCnt="2"/>
      <dgm:spPr/>
    </dgm:pt>
    <dgm:pt modelId="{D99397D5-9791-4C41-8207-BAB5E4856CF5}" type="pres">
      <dgm:prSet presAssocID="{C5BE39DD-9492-4334-AF21-E4F156C036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C4941B23-85BA-4658-9DAA-B1905A1EB0E8}" type="pres">
      <dgm:prSet presAssocID="{C5BE39DD-9492-4334-AF21-E4F156C036B5}" presName="spaceRect" presStyleCnt="0"/>
      <dgm:spPr/>
    </dgm:pt>
    <dgm:pt modelId="{22AEFBB7-2444-4290-BF5A-E56086C05519}" type="pres">
      <dgm:prSet presAssocID="{C5BE39DD-9492-4334-AF21-E4F156C036B5}" presName="parTx" presStyleLbl="revTx" presStyleIdx="0" presStyleCnt="2">
        <dgm:presLayoutVars>
          <dgm:chMax val="0"/>
          <dgm:chPref val="0"/>
        </dgm:presLayoutVars>
      </dgm:prSet>
      <dgm:spPr/>
    </dgm:pt>
    <dgm:pt modelId="{68ABEB1B-2806-4E5E-8E38-CDDDFB6FEB31}" type="pres">
      <dgm:prSet presAssocID="{D88EEDA3-629F-4164-93E7-920F1C8424DE}" presName="sibTrans" presStyleCnt="0"/>
      <dgm:spPr/>
    </dgm:pt>
    <dgm:pt modelId="{2DDA55D3-0238-493F-933E-0D553AF46414}" type="pres">
      <dgm:prSet presAssocID="{48F3A04C-7996-4517-88AA-786D721C6341}" presName="compNode" presStyleCnt="0"/>
      <dgm:spPr/>
    </dgm:pt>
    <dgm:pt modelId="{DEB8289C-2F1D-4893-9AC5-9EAF85E2DD42}" type="pres">
      <dgm:prSet presAssocID="{48F3A04C-7996-4517-88AA-786D721C6341}" presName="bgRect" presStyleLbl="bgShp" presStyleIdx="1" presStyleCnt="2"/>
      <dgm:spPr/>
    </dgm:pt>
    <dgm:pt modelId="{9767F453-948B-43AC-AD80-F8094CAC2B63}" type="pres">
      <dgm:prSet presAssocID="{48F3A04C-7996-4517-88AA-786D721C634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E98070B-C045-4458-B640-5110BB3DEA01}" type="pres">
      <dgm:prSet presAssocID="{48F3A04C-7996-4517-88AA-786D721C6341}" presName="spaceRect" presStyleCnt="0"/>
      <dgm:spPr/>
    </dgm:pt>
    <dgm:pt modelId="{2C34F01C-15A4-4EA1-A9B6-05341B075ED4}" type="pres">
      <dgm:prSet presAssocID="{48F3A04C-7996-4517-88AA-786D721C634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AAD620B-ABAC-47AD-8D1F-5B491F2B1982}" type="presOf" srcId="{C5BE39DD-9492-4334-AF21-E4F156C036B5}" destId="{22AEFBB7-2444-4290-BF5A-E56086C05519}" srcOrd="0" destOrd="0" presId="urn:microsoft.com/office/officeart/2018/2/layout/IconVerticalSolidList"/>
    <dgm:cxn modelId="{B08E5C2C-995D-4157-8564-D189F2DEF078}" srcId="{D7DFE0C4-F862-4E0A-B8AA-3E502139DBCD}" destId="{48F3A04C-7996-4517-88AA-786D721C6341}" srcOrd="1" destOrd="0" parTransId="{61863E05-0613-4E78-A1FA-6ADD4A3AFC85}" sibTransId="{ABD254A9-0162-4B2B-9BEC-192BA0AAFA94}"/>
    <dgm:cxn modelId="{F6A92B63-988A-4F38-BE9B-6C386974E5B1}" type="presOf" srcId="{D7DFE0C4-F862-4E0A-B8AA-3E502139DBCD}" destId="{B044044B-F3C1-4773-ADDD-5D54A76BBBD4}" srcOrd="0" destOrd="0" presId="urn:microsoft.com/office/officeart/2018/2/layout/IconVerticalSolidList"/>
    <dgm:cxn modelId="{A8BFF17B-4034-4762-A9D3-0C806BBB7F95}" srcId="{D7DFE0C4-F862-4E0A-B8AA-3E502139DBCD}" destId="{C5BE39DD-9492-4334-AF21-E4F156C036B5}" srcOrd="0" destOrd="0" parTransId="{97C0DE12-0986-47A0-BA67-DF117668D63B}" sibTransId="{D88EEDA3-629F-4164-93E7-920F1C8424DE}"/>
    <dgm:cxn modelId="{DF927195-00A5-49BA-A5E2-F03198BDFF53}" type="presOf" srcId="{48F3A04C-7996-4517-88AA-786D721C6341}" destId="{2C34F01C-15A4-4EA1-A9B6-05341B075ED4}" srcOrd="0" destOrd="0" presId="urn:microsoft.com/office/officeart/2018/2/layout/IconVerticalSolidList"/>
    <dgm:cxn modelId="{89B51604-D0BC-4D0F-AE85-E7B3E5B3A623}" type="presParOf" srcId="{B044044B-F3C1-4773-ADDD-5D54A76BBBD4}" destId="{2C945F86-0D6D-499C-8F67-C1CA53D7FA6D}" srcOrd="0" destOrd="0" presId="urn:microsoft.com/office/officeart/2018/2/layout/IconVerticalSolidList"/>
    <dgm:cxn modelId="{6F7850F2-28C2-434C-BA03-D8A191AA93F3}" type="presParOf" srcId="{2C945F86-0D6D-499C-8F67-C1CA53D7FA6D}" destId="{6ABE68F6-0AF5-4B2E-BC8B-8519EDF25E58}" srcOrd="0" destOrd="0" presId="urn:microsoft.com/office/officeart/2018/2/layout/IconVerticalSolidList"/>
    <dgm:cxn modelId="{D29162FF-9313-49D5-B844-D9A658D3E9D9}" type="presParOf" srcId="{2C945F86-0D6D-499C-8F67-C1CA53D7FA6D}" destId="{D99397D5-9791-4C41-8207-BAB5E4856CF5}" srcOrd="1" destOrd="0" presId="urn:microsoft.com/office/officeart/2018/2/layout/IconVerticalSolidList"/>
    <dgm:cxn modelId="{8DB3468D-F5BC-4056-81A2-F76CCBC5831A}" type="presParOf" srcId="{2C945F86-0D6D-499C-8F67-C1CA53D7FA6D}" destId="{C4941B23-85BA-4658-9DAA-B1905A1EB0E8}" srcOrd="2" destOrd="0" presId="urn:microsoft.com/office/officeart/2018/2/layout/IconVerticalSolidList"/>
    <dgm:cxn modelId="{465A40A0-BAAD-46E2-93BE-E20F70577CDB}" type="presParOf" srcId="{2C945F86-0D6D-499C-8F67-C1CA53D7FA6D}" destId="{22AEFBB7-2444-4290-BF5A-E56086C05519}" srcOrd="3" destOrd="0" presId="urn:microsoft.com/office/officeart/2018/2/layout/IconVerticalSolidList"/>
    <dgm:cxn modelId="{024F0D32-9E12-4FD4-B2F1-5EAD659AD083}" type="presParOf" srcId="{B044044B-F3C1-4773-ADDD-5D54A76BBBD4}" destId="{68ABEB1B-2806-4E5E-8E38-CDDDFB6FEB31}" srcOrd="1" destOrd="0" presId="urn:microsoft.com/office/officeart/2018/2/layout/IconVerticalSolidList"/>
    <dgm:cxn modelId="{F925445F-12BC-4FF6-9A43-638EBF511907}" type="presParOf" srcId="{B044044B-F3C1-4773-ADDD-5D54A76BBBD4}" destId="{2DDA55D3-0238-493F-933E-0D553AF46414}" srcOrd="2" destOrd="0" presId="urn:microsoft.com/office/officeart/2018/2/layout/IconVerticalSolidList"/>
    <dgm:cxn modelId="{B610AE55-85FF-413F-993F-1FCA03DC64A6}" type="presParOf" srcId="{2DDA55D3-0238-493F-933E-0D553AF46414}" destId="{DEB8289C-2F1D-4893-9AC5-9EAF85E2DD42}" srcOrd="0" destOrd="0" presId="urn:microsoft.com/office/officeart/2018/2/layout/IconVerticalSolidList"/>
    <dgm:cxn modelId="{C7E43BFC-F39B-4C79-A9E4-F39BD864DC59}" type="presParOf" srcId="{2DDA55D3-0238-493F-933E-0D553AF46414}" destId="{9767F453-948B-43AC-AD80-F8094CAC2B63}" srcOrd="1" destOrd="0" presId="urn:microsoft.com/office/officeart/2018/2/layout/IconVerticalSolidList"/>
    <dgm:cxn modelId="{A14F3F21-DA83-4A0E-AFCB-291BC43BCF6C}" type="presParOf" srcId="{2DDA55D3-0238-493F-933E-0D553AF46414}" destId="{3E98070B-C045-4458-B640-5110BB3DEA01}" srcOrd="2" destOrd="0" presId="urn:microsoft.com/office/officeart/2018/2/layout/IconVerticalSolidList"/>
    <dgm:cxn modelId="{1E4B3526-8842-42B1-B550-A10F4FC6C50B}" type="presParOf" srcId="{2DDA55D3-0238-493F-933E-0D553AF46414}" destId="{2C34F01C-15A4-4EA1-A9B6-05341B075E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CCBB5C7-AD20-4956-9EEE-F844CA4B163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EFF027E-64BE-4F13-A074-DBDB30CC2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 failed Logic App runs</a:t>
          </a:r>
        </a:p>
      </dgm:t>
    </dgm:pt>
    <dgm:pt modelId="{5DCF20BD-754B-4129-8409-280D5F896C7F}" type="parTrans" cxnId="{9FDB21ED-A770-45DB-88A6-EE1E789D0533}">
      <dgm:prSet/>
      <dgm:spPr/>
      <dgm:t>
        <a:bodyPr/>
        <a:lstStyle/>
        <a:p>
          <a:endParaRPr lang="en-US"/>
        </a:p>
      </dgm:t>
    </dgm:pt>
    <dgm:pt modelId="{A68CC788-2175-46FE-BD62-07AD5AA81553}" type="sibTrans" cxnId="{9FDB21ED-A770-45DB-88A6-EE1E789D0533}">
      <dgm:prSet/>
      <dgm:spPr/>
      <dgm:t>
        <a:bodyPr/>
        <a:lstStyle/>
        <a:p>
          <a:endParaRPr lang="en-US"/>
        </a:p>
      </dgm:t>
    </dgm:pt>
    <dgm:pt modelId="{433F1F27-88A3-4D80-BA97-B31C9E9942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Track message volume over time</a:t>
          </a:r>
        </a:p>
      </dgm:t>
    </dgm:pt>
    <dgm:pt modelId="{E0F6AF2F-373E-4984-B1A3-6EA01A0FA736}" type="parTrans" cxnId="{7FFDFDBC-6786-466B-9085-AC82C40FCAD6}">
      <dgm:prSet/>
      <dgm:spPr/>
      <dgm:t>
        <a:bodyPr/>
        <a:lstStyle/>
        <a:p>
          <a:endParaRPr lang="en-US"/>
        </a:p>
      </dgm:t>
    </dgm:pt>
    <dgm:pt modelId="{BB44A3B4-AA93-4D82-8573-6CB7E4480941}" type="sibTrans" cxnId="{7FFDFDBC-6786-466B-9085-AC82C40FCAD6}">
      <dgm:prSet/>
      <dgm:spPr/>
      <dgm:t>
        <a:bodyPr/>
        <a:lstStyle/>
        <a:p>
          <a:endParaRPr lang="en-US"/>
        </a:p>
      </dgm:t>
    </dgm:pt>
    <dgm:pt modelId="{00E0659E-0BCB-4F37-AB97-7FCAE2B56EDF}" type="pres">
      <dgm:prSet presAssocID="{ACCBB5C7-AD20-4956-9EEE-F844CA4B163E}" presName="root" presStyleCnt="0">
        <dgm:presLayoutVars>
          <dgm:dir/>
          <dgm:resizeHandles val="exact"/>
        </dgm:presLayoutVars>
      </dgm:prSet>
      <dgm:spPr/>
    </dgm:pt>
    <dgm:pt modelId="{7BD18CE6-EE89-4979-991D-A4A6C30F1AA8}" type="pres">
      <dgm:prSet presAssocID="{8EFF027E-64BE-4F13-A074-DBDB30CC2241}" presName="compNode" presStyleCnt="0"/>
      <dgm:spPr/>
    </dgm:pt>
    <dgm:pt modelId="{1981490C-0D77-4E52-B5B6-F20A98468ADC}" type="pres">
      <dgm:prSet presAssocID="{8EFF027E-64BE-4F13-A074-DBDB30CC2241}" presName="bgRect" presStyleLbl="bgShp" presStyleIdx="0" presStyleCnt="2"/>
      <dgm:spPr/>
    </dgm:pt>
    <dgm:pt modelId="{B849B184-3547-4747-8964-7B2A26AEF57C}" type="pres">
      <dgm:prSet presAssocID="{8EFF027E-64BE-4F13-A074-DBDB30CC224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F3D91DF-C56C-46FB-A3FC-818BFD2922E9}" type="pres">
      <dgm:prSet presAssocID="{8EFF027E-64BE-4F13-A074-DBDB30CC2241}" presName="spaceRect" presStyleCnt="0"/>
      <dgm:spPr/>
    </dgm:pt>
    <dgm:pt modelId="{F2270DA6-E29E-4273-99CF-A6FFD21BB5A1}" type="pres">
      <dgm:prSet presAssocID="{8EFF027E-64BE-4F13-A074-DBDB30CC2241}" presName="parTx" presStyleLbl="revTx" presStyleIdx="0" presStyleCnt="2">
        <dgm:presLayoutVars>
          <dgm:chMax val="0"/>
          <dgm:chPref val="0"/>
        </dgm:presLayoutVars>
      </dgm:prSet>
      <dgm:spPr/>
    </dgm:pt>
    <dgm:pt modelId="{58AA3348-5C30-4192-9C9C-FEAC509560DB}" type="pres">
      <dgm:prSet presAssocID="{A68CC788-2175-46FE-BD62-07AD5AA81553}" presName="sibTrans" presStyleCnt="0"/>
      <dgm:spPr/>
    </dgm:pt>
    <dgm:pt modelId="{E02D184C-554F-4EFA-ACC4-5A1D5BE4AD30}" type="pres">
      <dgm:prSet presAssocID="{433F1F27-88A3-4D80-BA97-B31C9E99429B}" presName="compNode" presStyleCnt="0"/>
      <dgm:spPr/>
    </dgm:pt>
    <dgm:pt modelId="{A33D2093-68EB-467B-9C91-EE75B0484C60}" type="pres">
      <dgm:prSet presAssocID="{433F1F27-88A3-4D80-BA97-B31C9E99429B}" presName="bgRect" presStyleLbl="bgShp" presStyleIdx="1" presStyleCnt="2"/>
      <dgm:spPr/>
    </dgm:pt>
    <dgm:pt modelId="{03F47606-EE86-47B0-ACB8-5BC587818593}" type="pres">
      <dgm:prSet presAssocID="{433F1F27-88A3-4D80-BA97-B31C9E9942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02053F-5289-4249-9178-213CFBDAC11F}" type="pres">
      <dgm:prSet presAssocID="{433F1F27-88A3-4D80-BA97-B31C9E99429B}" presName="spaceRect" presStyleCnt="0"/>
      <dgm:spPr/>
    </dgm:pt>
    <dgm:pt modelId="{EDDCBA05-DD2A-4BBB-8EFA-CEE0E0AE662C}" type="pres">
      <dgm:prSet presAssocID="{433F1F27-88A3-4D80-BA97-B31C9E99429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7590D1C-352E-4691-8C23-3FE838238C0B}" type="presOf" srcId="{433F1F27-88A3-4D80-BA97-B31C9E99429B}" destId="{EDDCBA05-DD2A-4BBB-8EFA-CEE0E0AE662C}" srcOrd="0" destOrd="0" presId="urn:microsoft.com/office/officeart/2018/2/layout/IconVerticalSolidList"/>
    <dgm:cxn modelId="{99E03A88-B151-439D-969B-D591B8BB935B}" type="presOf" srcId="{8EFF027E-64BE-4F13-A074-DBDB30CC2241}" destId="{F2270DA6-E29E-4273-99CF-A6FFD21BB5A1}" srcOrd="0" destOrd="0" presId="urn:microsoft.com/office/officeart/2018/2/layout/IconVerticalSolidList"/>
    <dgm:cxn modelId="{7FFDFDBC-6786-466B-9085-AC82C40FCAD6}" srcId="{ACCBB5C7-AD20-4956-9EEE-F844CA4B163E}" destId="{433F1F27-88A3-4D80-BA97-B31C9E99429B}" srcOrd="1" destOrd="0" parTransId="{E0F6AF2F-373E-4984-B1A3-6EA01A0FA736}" sibTransId="{BB44A3B4-AA93-4D82-8573-6CB7E4480941}"/>
    <dgm:cxn modelId="{DAACD9DE-B43F-4F8B-BD36-18EA931D7CB7}" type="presOf" srcId="{ACCBB5C7-AD20-4956-9EEE-F844CA4B163E}" destId="{00E0659E-0BCB-4F37-AB97-7FCAE2B56EDF}" srcOrd="0" destOrd="0" presId="urn:microsoft.com/office/officeart/2018/2/layout/IconVerticalSolidList"/>
    <dgm:cxn modelId="{9FDB21ED-A770-45DB-88A6-EE1E789D0533}" srcId="{ACCBB5C7-AD20-4956-9EEE-F844CA4B163E}" destId="{8EFF027E-64BE-4F13-A074-DBDB30CC2241}" srcOrd="0" destOrd="0" parTransId="{5DCF20BD-754B-4129-8409-280D5F896C7F}" sibTransId="{A68CC788-2175-46FE-BD62-07AD5AA81553}"/>
    <dgm:cxn modelId="{EAFD31F6-2AF5-4593-AFEE-F03C29E275A7}" type="presParOf" srcId="{00E0659E-0BCB-4F37-AB97-7FCAE2B56EDF}" destId="{7BD18CE6-EE89-4979-991D-A4A6C30F1AA8}" srcOrd="0" destOrd="0" presId="urn:microsoft.com/office/officeart/2018/2/layout/IconVerticalSolidList"/>
    <dgm:cxn modelId="{88ABE55C-D140-48F2-BF47-A7C4F5067E97}" type="presParOf" srcId="{7BD18CE6-EE89-4979-991D-A4A6C30F1AA8}" destId="{1981490C-0D77-4E52-B5B6-F20A98468ADC}" srcOrd="0" destOrd="0" presId="urn:microsoft.com/office/officeart/2018/2/layout/IconVerticalSolidList"/>
    <dgm:cxn modelId="{90FC758E-CD44-455C-B1E0-37AF50E760BD}" type="presParOf" srcId="{7BD18CE6-EE89-4979-991D-A4A6C30F1AA8}" destId="{B849B184-3547-4747-8964-7B2A26AEF57C}" srcOrd="1" destOrd="0" presId="urn:microsoft.com/office/officeart/2018/2/layout/IconVerticalSolidList"/>
    <dgm:cxn modelId="{AF892DC9-085A-4EB4-9413-D668913742DE}" type="presParOf" srcId="{7BD18CE6-EE89-4979-991D-A4A6C30F1AA8}" destId="{2F3D91DF-C56C-46FB-A3FC-818BFD2922E9}" srcOrd="2" destOrd="0" presId="urn:microsoft.com/office/officeart/2018/2/layout/IconVerticalSolidList"/>
    <dgm:cxn modelId="{7B891B48-159C-4158-8615-DD60B55DCE6F}" type="presParOf" srcId="{7BD18CE6-EE89-4979-991D-A4A6C30F1AA8}" destId="{F2270DA6-E29E-4273-99CF-A6FFD21BB5A1}" srcOrd="3" destOrd="0" presId="urn:microsoft.com/office/officeart/2018/2/layout/IconVerticalSolidList"/>
    <dgm:cxn modelId="{9BA8EB40-0794-4E62-931A-E16210B9D4A3}" type="presParOf" srcId="{00E0659E-0BCB-4F37-AB97-7FCAE2B56EDF}" destId="{58AA3348-5C30-4192-9C9C-FEAC509560DB}" srcOrd="1" destOrd="0" presId="urn:microsoft.com/office/officeart/2018/2/layout/IconVerticalSolidList"/>
    <dgm:cxn modelId="{54CA51DC-0AFB-4700-82CF-D01D6E1D821A}" type="presParOf" srcId="{00E0659E-0BCB-4F37-AB97-7FCAE2B56EDF}" destId="{E02D184C-554F-4EFA-ACC4-5A1D5BE4AD30}" srcOrd="2" destOrd="0" presId="urn:microsoft.com/office/officeart/2018/2/layout/IconVerticalSolidList"/>
    <dgm:cxn modelId="{3CDCAD60-8E39-4973-A027-BF24C5476D97}" type="presParOf" srcId="{E02D184C-554F-4EFA-ACC4-5A1D5BE4AD30}" destId="{A33D2093-68EB-467B-9C91-EE75B0484C60}" srcOrd="0" destOrd="0" presId="urn:microsoft.com/office/officeart/2018/2/layout/IconVerticalSolidList"/>
    <dgm:cxn modelId="{EC108B85-63E0-4705-8BFE-B6D64BD506FE}" type="presParOf" srcId="{E02D184C-554F-4EFA-ACC4-5A1D5BE4AD30}" destId="{03F47606-EE86-47B0-ACB8-5BC587818593}" srcOrd="1" destOrd="0" presId="urn:microsoft.com/office/officeart/2018/2/layout/IconVerticalSolidList"/>
    <dgm:cxn modelId="{0EC6BE37-CD30-4D89-84A3-233E36F91651}" type="presParOf" srcId="{E02D184C-554F-4EFA-ACC4-5A1D5BE4AD30}" destId="{E902053F-5289-4249-9178-213CFBDAC11F}" srcOrd="2" destOrd="0" presId="urn:microsoft.com/office/officeart/2018/2/layout/IconVerticalSolidList"/>
    <dgm:cxn modelId="{78E5C9D1-174B-4218-825A-5BA88FF63364}" type="presParOf" srcId="{E02D184C-554F-4EFA-ACC4-5A1D5BE4AD30}" destId="{EDDCBA05-DD2A-4BBB-8EFA-CEE0E0AE66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BA570D-BE99-4E4B-A9FE-CDB0E496FF49}" type="doc">
      <dgm:prSet loTypeId="urn:microsoft.com/office/officeart/2018/2/layout/Icon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838DA07-192B-4E42-9C4C-214715AD4E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>
              <a:latin typeface="Segoe UI" panose="020B0502040204020203" pitchFamily="34" charset="0"/>
              <a:cs typeface="Segoe UI" panose="020B0502040204020203" pitchFamily="34" charset="0"/>
            </a:rPr>
            <a:t>Systems react to events (new order, button click, queue message)</a:t>
          </a:r>
        </a:p>
      </dgm:t>
    </dgm:pt>
    <dgm:pt modelId="{D0E76BD5-6499-4F25-83F3-DFF997D98447}" type="parTrans" cxnId="{072DA6ED-4BC2-41F6-A79C-0F3CEF5B106D}">
      <dgm:prSet/>
      <dgm:spPr/>
      <dgm:t>
        <a:bodyPr/>
        <a:lstStyle/>
        <a:p>
          <a:endParaRPr lang="en-US"/>
        </a:p>
      </dgm:t>
    </dgm:pt>
    <dgm:pt modelId="{4C1EA294-19A0-4DEE-B120-FD697F8787FD}" type="sibTrans" cxnId="{072DA6ED-4BC2-41F6-A79C-0F3CEF5B106D}">
      <dgm:prSet/>
      <dgm:spPr/>
      <dgm:t>
        <a:bodyPr/>
        <a:lstStyle/>
        <a:p>
          <a:endParaRPr lang="en-US"/>
        </a:p>
      </dgm:t>
    </dgm:pt>
    <dgm:pt modelId="{EC2206C9-454C-4198-8B5F-0F8093AB1E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>
              <a:latin typeface="Segoe UI" panose="020B0502040204020203" pitchFamily="34" charset="0"/>
              <a:cs typeface="Segoe UI" panose="020B0502040204020203" pitchFamily="34" charset="0"/>
            </a:rPr>
            <a:t>Improves scalability and responsiveness</a:t>
          </a:r>
        </a:p>
      </dgm:t>
    </dgm:pt>
    <dgm:pt modelId="{DC76D68E-942A-40E9-B339-0A67F47E78E4}" type="parTrans" cxnId="{7968F8F7-F2D4-4097-A0EA-2392E78CFD87}">
      <dgm:prSet/>
      <dgm:spPr/>
      <dgm:t>
        <a:bodyPr/>
        <a:lstStyle/>
        <a:p>
          <a:endParaRPr lang="en-US"/>
        </a:p>
      </dgm:t>
    </dgm:pt>
    <dgm:pt modelId="{C1DB06D1-5D66-4D6A-9C45-E4EF78D65217}" type="sibTrans" cxnId="{7968F8F7-F2D4-4097-A0EA-2392E78CFD87}">
      <dgm:prSet/>
      <dgm:spPr/>
      <dgm:t>
        <a:bodyPr/>
        <a:lstStyle/>
        <a:p>
          <a:endParaRPr lang="en-US"/>
        </a:p>
      </dgm:t>
    </dgm:pt>
    <dgm:pt modelId="{1CBF36BE-D228-440B-AE47-8535C0C6F0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>
              <a:latin typeface="Segoe UI" panose="020B0502040204020203" pitchFamily="34" charset="0"/>
              <a:cs typeface="Segoe UI" panose="020B0502040204020203" pitchFamily="34" charset="0"/>
            </a:rPr>
            <a:t>Reduces coupling between systems</a:t>
          </a:r>
        </a:p>
      </dgm:t>
    </dgm:pt>
    <dgm:pt modelId="{66816BE6-AF60-4873-9DDE-43897EC13027}" type="parTrans" cxnId="{17115553-1072-4A5C-893D-B890F1784193}">
      <dgm:prSet/>
      <dgm:spPr/>
      <dgm:t>
        <a:bodyPr/>
        <a:lstStyle/>
        <a:p>
          <a:endParaRPr lang="en-US"/>
        </a:p>
      </dgm:t>
    </dgm:pt>
    <dgm:pt modelId="{BC498FD8-984D-4BB3-8D5A-C57ECAC5A9F4}" type="sibTrans" cxnId="{17115553-1072-4A5C-893D-B890F1784193}">
      <dgm:prSet/>
      <dgm:spPr/>
      <dgm:t>
        <a:bodyPr/>
        <a:lstStyle/>
        <a:p>
          <a:endParaRPr lang="en-US"/>
        </a:p>
      </dgm:t>
    </dgm:pt>
    <dgm:pt modelId="{B19A0786-2524-495E-A62C-DA88879235CB}" type="pres">
      <dgm:prSet presAssocID="{DCBA570D-BE99-4E4B-A9FE-CDB0E496FF49}" presName="root" presStyleCnt="0">
        <dgm:presLayoutVars>
          <dgm:dir/>
          <dgm:resizeHandles val="exact"/>
        </dgm:presLayoutVars>
      </dgm:prSet>
      <dgm:spPr/>
    </dgm:pt>
    <dgm:pt modelId="{698AF2E6-B875-4B26-BB0E-AF5448B60686}" type="pres">
      <dgm:prSet presAssocID="{0838DA07-192B-4E42-9C4C-214715AD4E7B}" presName="compNode" presStyleCnt="0"/>
      <dgm:spPr/>
    </dgm:pt>
    <dgm:pt modelId="{6D685C86-C518-41EA-8A71-116FA521209A}" type="pres">
      <dgm:prSet presAssocID="{0838DA07-192B-4E42-9C4C-214715AD4E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73001FA-5392-4BEC-BBAA-710B76867B04}" type="pres">
      <dgm:prSet presAssocID="{0838DA07-192B-4E42-9C4C-214715AD4E7B}" presName="spaceRect" presStyleCnt="0"/>
      <dgm:spPr/>
    </dgm:pt>
    <dgm:pt modelId="{61C7FDE3-99CF-4086-ABA6-99A8FC584404}" type="pres">
      <dgm:prSet presAssocID="{0838DA07-192B-4E42-9C4C-214715AD4E7B}" presName="textRect" presStyleLbl="revTx" presStyleIdx="0" presStyleCnt="3">
        <dgm:presLayoutVars>
          <dgm:chMax val="1"/>
          <dgm:chPref val="1"/>
        </dgm:presLayoutVars>
      </dgm:prSet>
      <dgm:spPr/>
    </dgm:pt>
    <dgm:pt modelId="{27426D88-FB02-4E83-BF53-4235C466FAA3}" type="pres">
      <dgm:prSet presAssocID="{4C1EA294-19A0-4DEE-B120-FD697F8787FD}" presName="sibTrans" presStyleCnt="0"/>
      <dgm:spPr/>
    </dgm:pt>
    <dgm:pt modelId="{B970161F-DAE2-46CA-A769-B4AC593DF594}" type="pres">
      <dgm:prSet presAssocID="{EC2206C9-454C-4198-8B5F-0F8093AB1E50}" presName="compNode" presStyleCnt="0"/>
      <dgm:spPr/>
    </dgm:pt>
    <dgm:pt modelId="{1545D41D-AAD6-4EE6-A823-AA916CBC2CA8}" type="pres">
      <dgm:prSet presAssocID="{EC2206C9-454C-4198-8B5F-0F8093AB1E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C6FD881-21E7-433C-8E06-B9E8E2ED08FC}" type="pres">
      <dgm:prSet presAssocID="{EC2206C9-454C-4198-8B5F-0F8093AB1E50}" presName="spaceRect" presStyleCnt="0"/>
      <dgm:spPr/>
    </dgm:pt>
    <dgm:pt modelId="{F6849F0F-F049-42C1-AFC1-67CA57270E73}" type="pres">
      <dgm:prSet presAssocID="{EC2206C9-454C-4198-8B5F-0F8093AB1E50}" presName="textRect" presStyleLbl="revTx" presStyleIdx="1" presStyleCnt="3">
        <dgm:presLayoutVars>
          <dgm:chMax val="1"/>
          <dgm:chPref val="1"/>
        </dgm:presLayoutVars>
      </dgm:prSet>
      <dgm:spPr/>
    </dgm:pt>
    <dgm:pt modelId="{AD2E6E91-7827-4D05-B2E5-1A77C07E43ED}" type="pres">
      <dgm:prSet presAssocID="{C1DB06D1-5D66-4D6A-9C45-E4EF78D65217}" presName="sibTrans" presStyleCnt="0"/>
      <dgm:spPr/>
    </dgm:pt>
    <dgm:pt modelId="{CA8AA5E1-A562-4BBF-A356-3D7FBCF779A9}" type="pres">
      <dgm:prSet presAssocID="{1CBF36BE-D228-440B-AE47-8535C0C6F090}" presName="compNode" presStyleCnt="0"/>
      <dgm:spPr/>
    </dgm:pt>
    <dgm:pt modelId="{5B988494-B03F-4A48-ACB6-A7FDBA45184D}" type="pres">
      <dgm:prSet presAssocID="{1CBF36BE-D228-440B-AE47-8535C0C6F0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8AAFC4-7A2C-494C-9E10-31A9667F230D}" type="pres">
      <dgm:prSet presAssocID="{1CBF36BE-D228-440B-AE47-8535C0C6F090}" presName="spaceRect" presStyleCnt="0"/>
      <dgm:spPr/>
    </dgm:pt>
    <dgm:pt modelId="{DAF5245B-183F-45B7-B337-19FAF4EAA7B5}" type="pres">
      <dgm:prSet presAssocID="{1CBF36BE-D228-440B-AE47-8535C0C6F09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809391C-6937-4EFE-B747-28347A88B25F}" type="presOf" srcId="{EC2206C9-454C-4198-8B5F-0F8093AB1E50}" destId="{F6849F0F-F049-42C1-AFC1-67CA57270E73}" srcOrd="0" destOrd="0" presId="urn:microsoft.com/office/officeart/2018/2/layout/IconLabelList"/>
    <dgm:cxn modelId="{17115553-1072-4A5C-893D-B890F1784193}" srcId="{DCBA570D-BE99-4E4B-A9FE-CDB0E496FF49}" destId="{1CBF36BE-D228-440B-AE47-8535C0C6F090}" srcOrd="2" destOrd="0" parTransId="{66816BE6-AF60-4873-9DDE-43897EC13027}" sibTransId="{BC498FD8-984D-4BB3-8D5A-C57ECAC5A9F4}"/>
    <dgm:cxn modelId="{C8EE178B-5668-42A4-A113-D9664E86853C}" type="presOf" srcId="{DCBA570D-BE99-4E4B-A9FE-CDB0E496FF49}" destId="{B19A0786-2524-495E-A62C-DA88879235CB}" srcOrd="0" destOrd="0" presId="urn:microsoft.com/office/officeart/2018/2/layout/IconLabelList"/>
    <dgm:cxn modelId="{AAFCC090-3324-4A28-A371-596C13BB1475}" type="presOf" srcId="{0838DA07-192B-4E42-9C4C-214715AD4E7B}" destId="{61C7FDE3-99CF-4086-ABA6-99A8FC584404}" srcOrd="0" destOrd="0" presId="urn:microsoft.com/office/officeart/2018/2/layout/IconLabelList"/>
    <dgm:cxn modelId="{15FABBAF-48F3-4AAF-A834-699D0DC3CE5E}" type="presOf" srcId="{1CBF36BE-D228-440B-AE47-8535C0C6F090}" destId="{DAF5245B-183F-45B7-B337-19FAF4EAA7B5}" srcOrd="0" destOrd="0" presId="urn:microsoft.com/office/officeart/2018/2/layout/IconLabelList"/>
    <dgm:cxn modelId="{072DA6ED-4BC2-41F6-A79C-0F3CEF5B106D}" srcId="{DCBA570D-BE99-4E4B-A9FE-CDB0E496FF49}" destId="{0838DA07-192B-4E42-9C4C-214715AD4E7B}" srcOrd="0" destOrd="0" parTransId="{D0E76BD5-6499-4F25-83F3-DFF997D98447}" sibTransId="{4C1EA294-19A0-4DEE-B120-FD697F8787FD}"/>
    <dgm:cxn modelId="{7968F8F7-F2D4-4097-A0EA-2392E78CFD87}" srcId="{DCBA570D-BE99-4E4B-A9FE-CDB0E496FF49}" destId="{EC2206C9-454C-4198-8B5F-0F8093AB1E50}" srcOrd="1" destOrd="0" parTransId="{DC76D68E-942A-40E9-B339-0A67F47E78E4}" sibTransId="{C1DB06D1-5D66-4D6A-9C45-E4EF78D65217}"/>
    <dgm:cxn modelId="{45353BC1-5C0D-421A-9745-4857C2E3229D}" type="presParOf" srcId="{B19A0786-2524-495E-A62C-DA88879235CB}" destId="{698AF2E6-B875-4B26-BB0E-AF5448B60686}" srcOrd="0" destOrd="0" presId="urn:microsoft.com/office/officeart/2018/2/layout/IconLabelList"/>
    <dgm:cxn modelId="{BDDA170D-92DF-4105-B6B7-903BB6C07B0D}" type="presParOf" srcId="{698AF2E6-B875-4B26-BB0E-AF5448B60686}" destId="{6D685C86-C518-41EA-8A71-116FA521209A}" srcOrd="0" destOrd="0" presId="urn:microsoft.com/office/officeart/2018/2/layout/IconLabelList"/>
    <dgm:cxn modelId="{F5A20EB3-D65F-40B9-9EBA-FE62A803ED7B}" type="presParOf" srcId="{698AF2E6-B875-4B26-BB0E-AF5448B60686}" destId="{873001FA-5392-4BEC-BBAA-710B76867B04}" srcOrd="1" destOrd="0" presId="urn:microsoft.com/office/officeart/2018/2/layout/IconLabelList"/>
    <dgm:cxn modelId="{82FF2B5A-F772-4D3A-AECF-13F7F41511CF}" type="presParOf" srcId="{698AF2E6-B875-4B26-BB0E-AF5448B60686}" destId="{61C7FDE3-99CF-4086-ABA6-99A8FC584404}" srcOrd="2" destOrd="0" presId="urn:microsoft.com/office/officeart/2018/2/layout/IconLabelList"/>
    <dgm:cxn modelId="{6B044B48-E765-4D1E-B45A-06EE2885873B}" type="presParOf" srcId="{B19A0786-2524-495E-A62C-DA88879235CB}" destId="{27426D88-FB02-4E83-BF53-4235C466FAA3}" srcOrd="1" destOrd="0" presId="urn:microsoft.com/office/officeart/2018/2/layout/IconLabelList"/>
    <dgm:cxn modelId="{2EF9283B-9159-47FC-821C-4A58DE32F50B}" type="presParOf" srcId="{B19A0786-2524-495E-A62C-DA88879235CB}" destId="{B970161F-DAE2-46CA-A769-B4AC593DF594}" srcOrd="2" destOrd="0" presId="urn:microsoft.com/office/officeart/2018/2/layout/IconLabelList"/>
    <dgm:cxn modelId="{3E003EBB-5436-4C6E-8C57-B351BFE3EA85}" type="presParOf" srcId="{B970161F-DAE2-46CA-A769-B4AC593DF594}" destId="{1545D41D-AAD6-4EE6-A823-AA916CBC2CA8}" srcOrd="0" destOrd="0" presId="urn:microsoft.com/office/officeart/2018/2/layout/IconLabelList"/>
    <dgm:cxn modelId="{BE52958F-093D-4535-AD04-97CD3A1C5CEE}" type="presParOf" srcId="{B970161F-DAE2-46CA-A769-B4AC593DF594}" destId="{CC6FD881-21E7-433C-8E06-B9E8E2ED08FC}" srcOrd="1" destOrd="0" presId="urn:microsoft.com/office/officeart/2018/2/layout/IconLabelList"/>
    <dgm:cxn modelId="{C2331ED1-FD0B-42E9-87E4-60E418BEB7B9}" type="presParOf" srcId="{B970161F-DAE2-46CA-A769-B4AC593DF594}" destId="{F6849F0F-F049-42C1-AFC1-67CA57270E73}" srcOrd="2" destOrd="0" presId="urn:microsoft.com/office/officeart/2018/2/layout/IconLabelList"/>
    <dgm:cxn modelId="{76C78179-71B1-43D9-A6D8-C35B8FF37A1E}" type="presParOf" srcId="{B19A0786-2524-495E-A62C-DA88879235CB}" destId="{AD2E6E91-7827-4D05-B2E5-1A77C07E43ED}" srcOrd="3" destOrd="0" presId="urn:microsoft.com/office/officeart/2018/2/layout/IconLabelList"/>
    <dgm:cxn modelId="{1405B010-2FAB-4197-8A6E-C33AE0719D12}" type="presParOf" srcId="{B19A0786-2524-495E-A62C-DA88879235CB}" destId="{CA8AA5E1-A562-4BBF-A356-3D7FBCF779A9}" srcOrd="4" destOrd="0" presId="urn:microsoft.com/office/officeart/2018/2/layout/IconLabelList"/>
    <dgm:cxn modelId="{7F0BB6A7-EF01-482D-A999-8CFB436F66EE}" type="presParOf" srcId="{CA8AA5E1-A562-4BBF-A356-3D7FBCF779A9}" destId="{5B988494-B03F-4A48-ACB6-A7FDBA45184D}" srcOrd="0" destOrd="0" presId="urn:microsoft.com/office/officeart/2018/2/layout/IconLabelList"/>
    <dgm:cxn modelId="{59E499BC-4B1F-48C0-A8B9-BA23BFA38FC8}" type="presParOf" srcId="{CA8AA5E1-A562-4BBF-A356-3D7FBCF779A9}" destId="{E88AAFC4-7A2C-494C-9E10-31A9667F230D}" srcOrd="1" destOrd="0" presId="urn:microsoft.com/office/officeart/2018/2/layout/IconLabelList"/>
    <dgm:cxn modelId="{A4E77076-EDC2-4C01-AB37-B4BF677A7C44}" type="presParOf" srcId="{CA8AA5E1-A562-4BBF-A356-3D7FBCF779A9}" destId="{DAF5245B-183F-45B7-B337-19FAF4EAA7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2225FC-ACB5-4D88-AFA4-8A2F6E37B609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F18FA89-4BCF-4DA9-BC43-FD42F8D3A8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series of steps that process data or trigger actions</a:t>
          </a:r>
        </a:p>
      </dgm:t>
    </dgm:pt>
    <dgm:pt modelId="{52FEEEBD-C5F0-4F0F-97E7-3401EA66B042}" type="parTrans" cxnId="{A8142B00-6B3C-469D-98C5-55F99212B31E}">
      <dgm:prSet/>
      <dgm:spPr/>
      <dgm:t>
        <a:bodyPr/>
        <a:lstStyle/>
        <a:p>
          <a:endParaRPr lang="en-US"/>
        </a:p>
      </dgm:t>
    </dgm:pt>
    <dgm:pt modelId="{E5B5CDDD-FE34-4E08-92CC-EFAE3E96E494}" type="sibTrans" cxnId="{A8142B00-6B3C-469D-98C5-55F99212B31E}">
      <dgm:prSet/>
      <dgm:spPr/>
      <dgm:t>
        <a:bodyPr/>
        <a:lstStyle/>
        <a:p>
          <a:endParaRPr lang="en-US"/>
        </a:p>
      </dgm:t>
    </dgm:pt>
    <dgm:pt modelId="{9ADBBFBC-BA94-42F9-9668-AB7B9D9FFE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span multiple systems or services</a:t>
          </a:r>
        </a:p>
      </dgm:t>
    </dgm:pt>
    <dgm:pt modelId="{81D7DD8D-3D1A-42E6-874C-533887629615}" type="parTrans" cxnId="{6500F4E6-8506-48DB-B235-83A37507A8F1}">
      <dgm:prSet/>
      <dgm:spPr/>
      <dgm:t>
        <a:bodyPr/>
        <a:lstStyle/>
        <a:p>
          <a:endParaRPr lang="en-US"/>
        </a:p>
      </dgm:t>
    </dgm:pt>
    <dgm:pt modelId="{793FF772-1788-4779-ACB3-9DE572C45FEF}" type="sibTrans" cxnId="{6500F4E6-8506-48DB-B235-83A37507A8F1}">
      <dgm:prSet/>
      <dgm:spPr/>
      <dgm:t>
        <a:bodyPr/>
        <a:lstStyle/>
        <a:p>
          <a:endParaRPr lang="en-US"/>
        </a:p>
      </dgm:t>
    </dgm:pt>
    <dgm:pt modelId="{68E6E349-19A2-49E5-A515-14817BCCF3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Logic Apps allow us to visually define these workflows</a:t>
          </a:r>
        </a:p>
      </dgm:t>
    </dgm:pt>
    <dgm:pt modelId="{B262C50A-DD61-4BDF-85C5-01DA61BF0E5B}" type="parTrans" cxnId="{C4B3A790-A7CB-42A3-A8EE-B4141C70C35E}">
      <dgm:prSet/>
      <dgm:spPr/>
      <dgm:t>
        <a:bodyPr/>
        <a:lstStyle/>
        <a:p>
          <a:endParaRPr lang="en-US"/>
        </a:p>
      </dgm:t>
    </dgm:pt>
    <dgm:pt modelId="{37860312-A298-4941-9FFE-E37EE15CFA45}" type="sibTrans" cxnId="{C4B3A790-A7CB-42A3-A8EE-B4141C70C35E}">
      <dgm:prSet/>
      <dgm:spPr/>
      <dgm:t>
        <a:bodyPr/>
        <a:lstStyle/>
        <a:p>
          <a:endParaRPr lang="en-US"/>
        </a:p>
      </dgm:t>
    </dgm:pt>
    <dgm:pt modelId="{A1226FA5-9F3E-4B90-90B7-BD1B9D213B26}" type="pres">
      <dgm:prSet presAssocID="{AD2225FC-ACB5-4D88-AFA4-8A2F6E37B609}" presName="root" presStyleCnt="0">
        <dgm:presLayoutVars>
          <dgm:dir/>
          <dgm:resizeHandles val="exact"/>
        </dgm:presLayoutVars>
      </dgm:prSet>
      <dgm:spPr/>
    </dgm:pt>
    <dgm:pt modelId="{72EE62BD-0284-414C-AC8C-3EEADC305844}" type="pres">
      <dgm:prSet presAssocID="{6F18FA89-4BCF-4DA9-BC43-FD42F8D3A8EA}" presName="compNode" presStyleCnt="0"/>
      <dgm:spPr/>
    </dgm:pt>
    <dgm:pt modelId="{94E276D6-9F03-4B4B-999D-91ED6DA6BBA2}" type="pres">
      <dgm:prSet presAssocID="{6F18FA89-4BCF-4DA9-BC43-FD42F8D3A8EA}" presName="bgRect" presStyleLbl="bgShp" presStyleIdx="0" presStyleCnt="3"/>
      <dgm:spPr/>
    </dgm:pt>
    <dgm:pt modelId="{274941E8-EDCC-44CA-976D-8E3791570164}" type="pres">
      <dgm:prSet presAssocID="{6F18FA89-4BCF-4DA9-BC43-FD42F8D3A8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E928BD5-6C83-47FF-BF57-D3A0F7679FDB}" type="pres">
      <dgm:prSet presAssocID="{6F18FA89-4BCF-4DA9-BC43-FD42F8D3A8EA}" presName="spaceRect" presStyleCnt="0"/>
      <dgm:spPr/>
    </dgm:pt>
    <dgm:pt modelId="{4F30DA02-AF14-43A1-AFB4-9800D85DB019}" type="pres">
      <dgm:prSet presAssocID="{6F18FA89-4BCF-4DA9-BC43-FD42F8D3A8EA}" presName="parTx" presStyleLbl="revTx" presStyleIdx="0" presStyleCnt="3">
        <dgm:presLayoutVars>
          <dgm:chMax val="0"/>
          <dgm:chPref val="0"/>
        </dgm:presLayoutVars>
      </dgm:prSet>
      <dgm:spPr/>
    </dgm:pt>
    <dgm:pt modelId="{E7B89CEC-B06C-4454-AB71-8A4E301529B2}" type="pres">
      <dgm:prSet presAssocID="{E5B5CDDD-FE34-4E08-92CC-EFAE3E96E494}" presName="sibTrans" presStyleCnt="0"/>
      <dgm:spPr/>
    </dgm:pt>
    <dgm:pt modelId="{51F7DE1B-CDD4-4BDF-A5CE-E35897DBB182}" type="pres">
      <dgm:prSet presAssocID="{9ADBBFBC-BA94-42F9-9668-AB7B9D9FFE61}" presName="compNode" presStyleCnt="0"/>
      <dgm:spPr/>
    </dgm:pt>
    <dgm:pt modelId="{6298E103-EC18-4058-BD44-E3A4ACDCCFCF}" type="pres">
      <dgm:prSet presAssocID="{9ADBBFBC-BA94-42F9-9668-AB7B9D9FFE61}" presName="bgRect" presStyleLbl="bgShp" presStyleIdx="1" presStyleCnt="3"/>
      <dgm:spPr/>
    </dgm:pt>
    <dgm:pt modelId="{96FA501B-4235-4DF0-B816-18A68270AC4D}" type="pres">
      <dgm:prSet presAssocID="{9ADBBFBC-BA94-42F9-9668-AB7B9D9FFE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A1BA7192-CF53-410A-9FFC-33EA98404256}" type="pres">
      <dgm:prSet presAssocID="{9ADBBFBC-BA94-42F9-9668-AB7B9D9FFE61}" presName="spaceRect" presStyleCnt="0"/>
      <dgm:spPr/>
    </dgm:pt>
    <dgm:pt modelId="{5E54BFD6-6FC0-4619-9331-F17762A8C98C}" type="pres">
      <dgm:prSet presAssocID="{9ADBBFBC-BA94-42F9-9668-AB7B9D9FFE61}" presName="parTx" presStyleLbl="revTx" presStyleIdx="1" presStyleCnt="3">
        <dgm:presLayoutVars>
          <dgm:chMax val="0"/>
          <dgm:chPref val="0"/>
        </dgm:presLayoutVars>
      </dgm:prSet>
      <dgm:spPr/>
    </dgm:pt>
    <dgm:pt modelId="{922A0AC2-970D-4638-BEFE-A9267C685C88}" type="pres">
      <dgm:prSet presAssocID="{793FF772-1788-4779-ACB3-9DE572C45FEF}" presName="sibTrans" presStyleCnt="0"/>
      <dgm:spPr/>
    </dgm:pt>
    <dgm:pt modelId="{DE643A9F-80EB-4EDE-A315-768197DF8F5D}" type="pres">
      <dgm:prSet presAssocID="{68E6E349-19A2-49E5-A515-14817BCCF372}" presName="compNode" presStyleCnt="0"/>
      <dgm:spPr/>
    </dgm:pt>
    <dgm:pt modelId="{CD73A6A0-6BB2-4AB3-BB80-75A6A7AD24FF}" type="pres">
      <dgm:prSet presAssocID="{68E6E349-19A2-49E5-A515-14817BCCF372}" presName="bgRect" presStyleLbl="bgShp" presStyleIdx="2" presStyleCnt="3"/>
      <dgm:spPr/>
    </dgm:pt>
    <dgm:pt modelId="{5E74AB06-9C76-4505-9C4D-360270B81A2F}" type="pres">
      <dgm:prSet presAssocID="{68E6E349-19A2-49E5-A515-14817BCCF3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EC8381B-CDB5-43F6-9A4D-613DD88E8B36}" type="pres">
      <dgm:prSet presAssocID="{68E6E349-19A2-49E5-A515-14817BCCF372}" presName="spaceRect" presStyleCnt="0"/>
      <dgm:spPr/>
    </dgm:pt>
    <dgm:pt modelId="{267E2074-0BFF-4F8B-8154-894DF88C19FD}" type="pres">
      <dgm:prSet presAssocID="{68E6E349-19A2-49E5-A515-14817BCCF37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8142B00-6B3C-469D-98C5-55F99212B31E}" srcId="{AD2225FC-ACB5-4D88-AFA4-8A2F6E37B609}" destId="{6F18FA89-4BCF-4DA9-BC43-FD42F8D3A8EA}" srcOrd="0" destOrd="0" parTransId="{52FEEEBD-C5F0-4F0F-97E7-3401EA66B042}" sibTransId="{E5B5CDDD-FE34-4E08-92CC-EFAE3E96E494}"/>
    <dgm:cxn modelId="{11232513-14AF-4D08-99B0-437421B126E8}" type="presOf" srcId="{AD2225FC-ACB5-4D88-AFA4-8A2F6E37B609}" destId="{A1226FA5-9F3E-4B90-90B7-BD1B9D213B26}" srcOrd="0" destOrd="0" presId="urn:microsoft.com/office/officeart/2018/2/layout/IconVerticalSolidList"/>
    <dgm:cxn modelId="{10F5F957-D319-4202-993C-72BE44F0D91C}" type="presOf" srcId="{68E6E349-19A2-49E5-A515-14817BCCF372}" destId="{267E2074-0BFF-4F8B-8154-894DF88C19FD}" srcOrd="0" destOrd="0" presId="urn:microsoft.com/office/officeart/2018/2/layout/IconVerticalSolidList"/>
    <dgm:cxn modelId="{C4B3A790-A7CB-42A3-A8EE-B4141C70C35E}" srcId="{AD2225FC-ACB5-4D88-AFA4-8A2F6E37B609}" destId="{68E6E349-19A2-49E5-A515-14817BCCF372}" srcOrd="2" destOrd="0" parTransId="{B262C50A-DD61-4BDF-85C5-01DA61BF0E5B}" sibTransId="{37860312-A298-4941-9FFE-E37EE15CFA45}"/>
    <dgm:cxn modelId="{6500F4E6-8506-48DB-B235-83A37507A8F1}" srcId="{AD2225FC-ACB5-4D88-AFA4-8A2F6E37B609}" destId="{9ADBBFBC-BA94-42F9-9668-AB7B9D9FFE61}" srcOrd="1" destOrd="0" parTransId="{81D7DD8D-3D1A-42E6-874C-533887629615}" sibTransId="{793FF772-1788-4779-ACB3-9DE572C45FEF}"/>
    <dgm:cxn modelId="{0B52EFE8-EA4D-4A7B-9A7B-5AB26922EA5F}" type="presOf" srcId="{9ADBBFBC-BA94-42F9-9668-AB7B9D9FFE61}" destId="{5E54BFD6-6FC0-4619-9331-F17762A8C98C}" srcOrd="0" destOrd="0" presId="urn:microsoft.com/office/officeart/2018/2/layout/IconVerticalSolidList"/>
    <dgm:cxn modelId="{501FE9F3-5043-4F12-884B-93CC2F4ED5E9}" type="presOf" srcId="{6F18FA89-4BCF-4DA9-BC43-FD42F8D3A8EA}" destId="{4F30DA02-AF14-43A1-AFB4-9800D85DB019}" srcOrd="0" destOrd="0" presId="urn:microsoft.com/office/officeart/2018/2/layout/IconVerticalSolidList"/>
    <dgm:cxn modelId="{669898BE-343A-4F84-A691-C6F986A8C2D0}" type="presParOf" srcId="{A1226FA5-9F3E-4B90-90B7-BD1B9D213B26}" destId="{72EE62BD-0284-414C-AC8C-3EEADC305844}" srcOrd="0" destOrd="0" presId="urn:microsoft.com/office/officeart/2018/2/layout/IconVerticalSolidList"/>
    <dgm:cxn modelId="{D6D620BD-0A6C-45A4-AD03-BFC1BD13943B}" type="presParOf" srcId="{72EE62BD-0284-414C-AC8C-3EEADC305844}" destId="{94E276D6-9F03-4B4B-999D-91ED6DA6BBA2}" srcOrd="0" destOrd="0" presId="urn:microsoft.com/office/officeart/2018/2/layout/IconVerticalSolidList"/>
    <dgm:cxn modelId="{10809736-2BA8-4FC1-9F09-48587ABA7E4F}" type="presParOf" srcId="{72EE62BD-0284-414C-AC8C-3EEADC305844}" destId="{274941E8-EDCC-44CA-976D-8E3791570164}" srcOrd="1" destOrd="0" presId="urn:microsoft.com/office/officeart/2018/2/layout/IconVerticalSolidList"/>
    <dgm:cxn modelId="{45FC64EE-4785-4668-889C-DEDA1E8422ED}" type="presParOf" srcId="{72EE62BD-0284-414C-AC8C-3EEADC305844}" destId="{7E928BD5-6C83-47FF-BF57-D3A0F7679FDB}" srcOrd="2" destOrd="0" presId="urn:microsoft.com/office/officeart/2018/2/layout/IconVerticalSolidList"/>
    <dgm:cxn modelId="{32B72370-9027-45F2-B022-0DC0A3001265}" type="presParOf" srcId="{72EE62BD-0284-414C-AC8C-3EEADC305844}" destId="{4F30DA02-AF14-43A1-AFB4-9800D85DB019}" srcOrd="3" destOrd="0" presId="urn:microsoft.com/office/officeart/2018/2/layout/IconVerticalSolidList"/>
    <dgm:cxn modelId="{6CD96B38-799C-4AD2-A110-E0D3BD69932C}" type="presParOf" srcId="{A1226FA5-9F3E-4B90-90B7-BD1B9D213B26}" destId="{E7B89CEC-B06C-4454-AB71-8A4E301529B2}" srcOrd="1" destOrd="0" presId="urn:microsoft.com/office/officeart/2018/2/layout/IconVerticalSolidList"/>
    <dgm:cxn modelId="{663ACAAB-2615-4E6E-961D-1FE0D2ACE39B}" type="presParOf" srcId="{A1226FA5-9F3E-4B90-90B7-BD1B9D213B26}" destId="{51F7DE1B-CDD4-4BDF-A5CE-E35897DBB182}" srcOrd="2" destOrd="0" presId="urn:microsoft.com/office/officeart/2018/2/layout/IconVerticalSolidList"/>
    <dgm:cxn modelId="{E42B1C67-FBF8-4E9D-9CC7-EB16A7E15FF5}" type="presParOf" srcId="{51F7DE1B-CDD4-4BDF-A5CE-E35897DBB182}" destId="{6298E103-EC18-4058-BD44-E3A4ACDCCFCF}" srcOrd="0" destOrd="0" presId="urn:microsoft.com/office/officeart/2018/2/layout/IconVerticalSolidList"/>
    <dgm:cxn modelId="{1605FC91-5859-4568-8223-D9E6B5C0D30D}" type="presParOf" srcId="{51F7DE1B-CDD4-4BDF-A5CE-E35897DBB182}" destId="{96FA501B-4235-4DF0-B816-18A68270AC4D}" srcOrd="1" destOrd="0" presId="urn:microsoft.com/office/officeart/2018/2/layout/IconVerticalSolidList"/>
    <dgm:cxn modelId="{3FD3AFB7-9D5E-48CD-AD10-EF96CCC83587}" type="presParOf" srcId="{51F7DE1B-CDD4-4BDF-A5CE-E35897DBB182}" destId="{A1BA7192-CF53-410A-9FFC-33EA98404256}" srcOrd="2" destOrd="0" presId="urn:microsoft.com/office/officeart/2018/2/layout/IconVerticalSolidList"/>
    <dgm:cxn modelId="{638BA435-6205-4E2A-A3FB-1F4AF668C97D}" type="presParOf" srcId="{51F7DE1B-CDD4-4BDF-A5CE-E35897DBB182}" destId="{5E54BFD6-6FC0-4619-9331-F17762A8C98C}" srcOrd="3" destOrd="0" presId="urn:microsoft.com/office/officeart/2018/2/layout/IconVerticalSolidList"/>
    <dgm:cxn modelId="{F741AA39-4B3F-4BDF-9CEF-325E381E5DF3}" type="presParOf" srcId="{A1226FA5-9F3E-4B90-90B7-BD1B9D213B26}" destId="{922A0AC2-970D-4638-BEFE-A9267C685C88}" srcOrd="3" destOrd="0" presId="urn:microsoft.com/office/officeart/2018/2/layout/IconVerticalSolidList"/>
    <dgm:cxn modelId="{1C401007-6C09-4BB3-80C8-7C42D4FFF978}" type="presParOf" srcId="{A1226FA5-9F3E-4B90-90B7-BD1B9D213B26}" destId="{DE643A9F-80EB-4EDE-A315-768197DF8F5D}" srcOrd="4" destOrd="0" presId="urn:microsoft.com/office/officeart/2018/2/layout/IconVerticalSolidList"/>
    <dgm:cxn modelId="{A4E3D3F7-06CB-411A-9875-58076645BBF9}" type="presParOf" srcId="{DE643A9F-80EB-4EDE-A315-768197DF8F5D}" destId="{CD73A6A0-6BB2-4AB3-BB80-75A6A7AD24FF}" srcOrd="0" destOrd="0" presId="urn:microsoft.com/office/officeart/2018/2/layout/IconVerticalSolidList"/>
    <dgm:cxn modelId="{D4981F64-EF19-4847-9060-B9B21D6989C2}" type="presParOf" srcId="{DE643A9F-80EB-4EDE-A315-768197DF8F5D}" destId="{5E74AB06-9C76-4505-9C4D-360270B81A2F}" srcOrd="1" destOrd="0" presId="urn:microsoft.com/office/officeart/2018/2/layout/IconVerticalSolidList"/>
    <dgm:cxn modelId="{FF593BE4-AA0D-4EA1-86B4-62D36018D5CC}" type="presParOf" srcId="{DE643A9F-80EB-4EDE-A315-768197DF8F5D}" destId="{FEC8381B-CDB5-43F6-9A4D-613DD88E8B36}" srcOrd="2" destOrd="0" presId="urn:microsoft.com/office/officeart/2018/2/layout/IconVerticalSolidList"/>
    <dgm:cxn modelId="{5622D4F4-69A2-44AE-8874-D68CB4AD1C8A}" type="presParOf" srcId="{DE643A9F-80EB-4EDE-A315-768197DF8F5D}" destId="{267E2074-0BFF-4F8B-8154-894DF88C19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932A66-4D34-4020-A471-7FABD342D3BE}" type="doc">
      <dgm:prSet loTypeId="urn:microsoft.com/office/officeart/2018/2/layout/Icon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76F9CBE-DF96-4645-A9DA-F7B51F0DE6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Low-code workflow automation</a:t>
          </a:r>
        </a:p>
      </dgm:t>
    </dgm:pt>
    <dgm:pt modelId="{9DD4F7A4-2163-4420-AC48-E148EB1CA51E}" type="parTrans" cxnId="{FB24AD64-D4CA-44FB-B383-30632577D94F}">
      <dgm:prSet/>
      <dgm:spPr/>
      <dgm:t>
        <a:bodyPr/>
        <a:lstStyle/>
        <a:p>
          <a:endParaRPr lang="en-US"/>
        </a:p>
      </dgm:t>
    </dgm:pt>
    <dgm:pt modelId="{514E61E3-02F2-472D-9394-2B7E92036512}" type="sibTrans" cxnId="{FB24AD64-D4CA-44FB-B383-30632577D94F}">
      <dgm:prSet/>
      <dgm:spPr/>
      <dgm:t>
        <a:bodyPr/>
        <a:lstStyle/>
        <a:p>
          <a:endParaRPr lang="en-US"/>
        </a:p>
      </dgm:t>
    </dgm:pt>
    <dgm:pt modelId="{910FB06A-A4FE-43B5-ADAB-53DA1B7638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Trigger-based execution</a:t>
          </a:r>
        </a:p>
      </dgm:t>
    </dgm:pt>
    <dgm:pt modelId="{1F3A2643-50A9-4DA7-B17C-A95B0323A546}" type="parTrans" cxnId="{CB6A4D9F-D771-443F-8D6C-F9704DD224A9}">
      <dgm:prSet/>
      <dgm:spPr/>
      <dgm:t>
        <a:bodyPr/>
        <a:lstStyle/>
        <a:p>
          <a:endParaRPr lang="en-US"/>
        </a:p>
      </dgm:t>
    </dgm:pt>
    <dgm:pt modelId="{1DD03F7A-32F8-431B-A897-5308DC8D9283}" type="sibTrans" cxnId="{CB6A4D9F-D771-443F-8D6C-F9704DD224A9}">
      <dgm:prSet/>
      <dgm:spPr/>
      <dgm:t>
        <a:bodyPr/>
        <a:lstStyle/>
        <a:p>
          <a:endParaRPr lang="en-US"/>
        </a:p>
      </dgm:t>
    </dgm:pt>
    <dgm:pt modelId="{29CE9FC1-51C5-4F19-B084-90491AE594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Wide integration support</a:t>
          </a:r>
        </a:p>
      </dgm:t>
    </dgm:pt>
    <dgm:pt modelId="{3DB5D745-9249-43DA-BA9C-89B256D48136}" type="parTrans" cxnId="{C9B82AA2-F89E-45A4-A35C-9299B75C3A94}">
      <dgm:prSet/>
      <dgm:spPr/>
      <dgm:t>
        <a:bodyPr/>
        <a:lstStyle/>
        <a:p>
          <a:endParaRPr lang="en-US"/>
        </a:p>
      </dgm:t>
    </dgm:pt>
    <dgm:pt modelId="{079C00DA-F110-4274-8E07-2D934523435A}" type="sibTrans" cxnId="{C9B82AA2-F89E-45A4-A35C-9299B75C3A94}">
      <dgm:prSet/>
      <dgm:spPr/>
      <dgm:t>
        <a:bodyPr/>
        <a:lstStyle/>
        <a:p>
          <a:endParaRPr lang="en-US"/>
        </a:p>
      </dgm:t>
    </dgm:pt>
    <dgm:pt modelId="{5AA1A1A2-A76C-49B4-B170-52540A61BE59}" type="pres">
      <dgm:prSet presAssocID="{08932A66-4D34-4020-A471-7FABD342D3BE}" presName="root" presStyleCnt="0">
        <dgm:presLayoutVars>
          <dgm:dir/>
          <dgm:resizeHandles val="exact"/>
        </dgm:presLayoutVars>
      </dgm:prSet>
      <dgm:spPr/>
    </dgm:pt>
    <dgm:pt modelId="{ED323F60-A246-47B9-8410-06EF03D007E5}" type="pres">
      <dgm:prSet presAssocID="{076F9CBE-DF96-4645-A9DA-F7B51F0DE697}" presName="compNode" presStyleCnt="0"/>
      <dgm:spPr/>
    </dgm:pt>
    <dgm:pt modelId="{B8CD6933-6E44-4C27-9865-8A97825B7C69}" type="pres">
      <dgm:prSet presAssocID="{076F9CBE-DF96-4645-A9DA-F7B51F0DE6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F9C093-D2B7-4E37-BEF3-73F44F5927C0}" type="pres">
      <dgm:prSet presAssocID="{076F9CBE-DF96-4645-A9DA-F7B51F0DE697}" presName="spaceRect" presStyleCnt="0"/>
      <dgm:spPr/>
    </dgm:pt>
    <dgm:pt modelId="{C1444CD1-0D3D-4AD8-A9E6-C1876B4515F2}" type="pres">
      <dgm:prSet presAssocID="{076F9CBE-DF96-4645-A9DA-F7B51F0DE697}" presName="textRect" presStyleLbl="revTx" presStyleIdx="0" presStyleCnt="3">
        <dgm:presLayoutVars>
          <dgm:chMax val="1"/>
          <dgm:chPref val="1"/>
        </dgm:presLayoutVars>
      </dgm:prSet>
      <dgm:spPr/>
    </dgm:pt>
    <dgm:pt modelId="{0EBE53E6-F4B6-4D30-82F3-2301A4A32B53}" type="pres">
      <dgm:prSet presAssocID="{514E61E3-02F2-472D-9394-2B7E92036512}" presName="sibTrans" presStyleCnt="0"/>
      <dgm:spPr/>
    </dgm:pt>
    <dgm:pt modelId="{7AD587DF-9DEF-4581-986D-BBDB69E00B05}" type="pres">
      <dgm:prSet presAssocID="{910FB06A-A4FE-43B5-ADAB-53DA1B76380F}" presName="compNode" presStyleCnt="0"/>
      <dgm:spPr/>
    </dgm:pt>
    <dgm:pt modelId="{432B3A49-21A4-453C-82FA-8078F12D5398}" type="pres">
      <dgm:prSet presAssocID="{910FB06A-A4FE-43B5-ADAB-53DA1B7638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CAE1A4A9-7CE6-460D-BAB9-247457FEC885}" type="pres">
      <dgm:prSet presAssocID="{910FB06A-A4FE-43B5-ADAB-53DA1B76380F}" presName="spaceRect" presStyleCnt="0"/>
      <dgm:spPr/>
    </dgm:pt>
    <dgm:pt modelId="{B7296731-39A6-4BBA-B262-A808D88E9795}" type="pres">
      <dgm:prSet presAssocID="{910FB06A-A4FE-43B5-ADAB-53DA1B76380F}" presName="textRect" presStyleLbl="revTx" presStyleIdx="1" presStyleCnt="3">
        <dgm:presLayoutVars>
          <dgm:chMax val="1"/>
          <dgm:chPref val="1"/>
        </dgm:presLayoutVars>
      </dgm:prSet>
      <dgm:spPr/>
    </dgm:pt>
    <dgm:pt modelId="{6677DD74-3E00-4932-AFE7-3FD9CC0B19F7}" type="pres">
      <dgm:prSet presAssocID="{1DD03F7A-32F8-431B-A897-5308DC8D9283}" presName="sibTrans" presStyleCnt="0"/>
      <dgm:spPr/>
    </dgm:pt>
    <dgm:pt modelId="{EC1638AB-04CD-473A-8387-EB13116ABD91}" type="pres">
      <dgm:prSet presAssocID="{29CE9FC1-51C5-4F19-B084-90491AE59478}" presName="compNode" presStyleCnt="0"/>
      <dgm:spPr/>
    </dgm:pt>
    <dgm:pt modelId="{983A8409-C687-4AAE-8232-8A1A87A36521}" type="pres">
      <dgm:prSet presAssocID="{29CE9FC1-51C5-4F19-B084-90491AE594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8ED629-11E0-44C1-86B4-BE6766F4220D}" type="pres">
      <dgm:prSet presAssocID="{29CE9FC1-51C5-4F19-B084-90491AE59478}" presName="spaceRect" presStyleCnt="0"/>
      <dgm:spPr/>
    </dgm:pt>
    <dgm:pt modelId="{371CC385-55CB-4B91-85CD-C18989DF40B3}" type="pres">
      <dgm:prSet presAssocID="{29CE9FC1-51C5-4F19-B084-90491AE5947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0EE212-0A39-4A2C-8B95-920C48DAEAF7}" type="presOf" srcId="{08932A66-4D34-4020-A471-7FABD342D3BE}" destId="{5AA1A1A2-A76C-49B4-B170-52540A61BE59}" srcOrd="0" destOrd="0" presId="urn:microsoft.com/office/officeart/2018/2/layout/IconLabelList"/>
    <dgm:cxn modelId="{D6054527-5AEF-4BD6-81C7-539BF99555A7}" type="presOf" srcId="{076F9CBE-DF96-4645-A9DA-F7B51F0DE697}" destId="{C1444CD1-0D3D-4AD8-A9E6-C1876B4515F2}" srcOrd="0" destOrd="0" presId="urn:microsoft.com/office/officeart/2018/2/layout/IconLabelList"/>
    <dgm:cxn modelId="{FB24AD64-D4CA-44FB-B383-30632577D94F}" srcId="{08932A66-4D34-4020-A471-7FABD342D3BE}" destId="{076F9CBE-DF96-4645-A9DA-F7B51F0DE697}" srcOrd="0" destOrd="0" parTransId="{9DD4F7A4-2163-4420-AC48-E148EB1CA51E}" sibTransId="{514E61E3-02F2-472D-9394-2B7E92036512}"/>
    <dgm:cxn modelId="{CB6A4D9F-D771-443F-8D6C-F9704DD224A9}" srcId="{08932A66-4D34-4020-A471-7FABD342D3BE}" destId="{910FB06A-A4FE-43B5-ADAB-53DA1B76380F}" srcOrd="1" destOrd="0" parTransId="{1F3A2643-50A9-4DA7-B17C-A95B0323A546}" sibTransId="{1DD03F7A-32F8-431B-A897-5308DC8D9283}"/>
    <dgm:cxn modelId="{C9B82AA2-F89E-45A4-A35C-9299B75C3A94}" srcId="{08932A66-4D34-4020-A471-7FABD342D3BE}" destId="{29CE9FC1-51C5-4F19-B084-90491AE59478}" srcOrd="2" destOrd="0" parTransId="{3DB5D745-9249-43DA-BA9C-89B256D48136}" sibTransId="{079C00DA-F110-4274-8E07-2D934523435A}"/>
    <dgm:cxn modelId="{8C0729B6-E506-4465-9201-D9A2EEEC2503}" type="presOf" srcId="{29CE9FC1-51C5-4F19-B084-90491AE59478}" destId="{371CC385-55CB-4B91-85CD-C18989DF40B3}" srcOrd="0" destOrd="0" presId="urn:microsoft.com/office/officeart/2018/2/layout/IconLabelList"/>
    <dgm:cxn modelId="{0E00BEF8-EEC1-4884-A7DF-2C4B00527B3E}" type="presOf" srcId="{910FB06A-A4FE-43B5-ADAB-53DA1B76380F}" destId="{B7296731-39A6-4BBA-B262-A808D88E9795}" srcOrd="0" destOrd="0" presId="urn:microsoft.com/office/officeart/2018/2/layout/IconLabelList"/>
    <dgm:cxn modelId="{042ADA5B-07C1-43C3-9811-A56FE8AF4F8A}" type="presParOf" srcId="{5AA1A1A2-A76C-49B4-B170-52540A61BE59}" destId="{ED323F60-A246-47B9-8410-06EF03D007E5}" srcOrd="0" destOrd="0" presId="urn:microsoft.com/office/officeart/2018/2/layout/IconLabelList"/>
    <dgm:cxn modelId="{7E87E1DD-B2BD-4083-8CD8-21D9D78F937B}" type="presParOf" srcId="{ED323F60-A246-47B9-8410-06EF03D007E5}" destId="{B8CD6933-6E44-4C27-9865-8A97825B7C69}" srcOrd="0" destOrd="0" presId="urn:microsoft.com/office/officeart/2018/2/layout/IconLabelList"/>
    <dgm:cxn modelId="{6515C32B-C27C-4383-8D93-55971C94B502}" type="presParOf" srcId="{ED323F60-A246-47B9-8410-06EF03D007E5}" destId="{92F9C093-D2B7-4E37-BEF3-73F44F5927C0}" srcOrd="1" destOrd="0" presId="urn:microsoft.com/office/officeart/2018/2/layout/IconLabelList"/>
    <dgm:cxn modelId="{4B616A20-A6B6-45DC-8557-2B3B4474C197}" type="presParOf" srcId="{ED323F60-A246-47B9-8410-06EF03D007E5}" destId="{C1444CD1-0D3D-4AD8-A9E6-C1876B4515F2}" srcOrd="2" destOrd="0" presId="urn:microsoft.com/office/officeart/2018/2/layout/IconLabelList"/>
    <dgm:cxn modelId="{DB626CC4-DCA5-4370-8B1E-7DE0D7EE3095}" type="presParOf" srcId="{5AA1A1A2-A76C-49B4-B170-52540A61BE59}" destId="{0EBE53E6-F4B6-4D30-82F3-2301A4A32B53}" srcOrd="1" destOrd="0" presId="urn:microsoft.com/office/officeart/2018/2/layout/IconLabelList"/>
    <dgm:cxn modelId="{BC314AD4-79AD-4B1B-A3C1-3C5D7A2E687C}" type="presParOf" srcId="{5AA1A1A2-A76C-49B4-B170-52540A61BE59}" destId="{7AD587DF-9DEF-4581-986D-BBDB69E00B05}" srcOrd="2" destOrd="0" presId="urn:microsoft.com/office/officeart/2018/2/layout/IconLabelList"/>
    <dgm:cxn modelId="{F92A6E18-80D4-4BAD-BA91-A279ACD58E5D}" type="presParOf" srcId="{7AD587DF-9DEF-4581-986D-BBDB69E00B05}" destId="{432B3A49-21A4-453C-82FA-8078F12D5398}" srcOrd="0" destOrd="0" presId="urn:microsoft.com/office/officeart/2018/2/layout/IconLabelList"/>
    <dgm:cxn modelId="{3EC1CD06-A675-48BA-A491-BB01F7669EFA}" type="presParOf" srcId="{7AD587DF-9DEF-4581-986D-BBDB69E00B05}" destId="{CAE1A4A9-7CE6-460D-BAB9-247457FEC885}" srcOrd="1" destOrd="0" presId="urn:microsoft.com/office/officeart/2018/2/layout/IconLabelList"/>
    <dgm:cxn modelId="{CE22CFD4-E547-41C9-BABB-DB3ACDCE5521}" type="presParOf" srcId="{7AD587DF-9DEF-4581-986D-BBDB69E00B05}" destId="{B7296731-39A6-4BBA-B262-A808D88E9795}" srcOrd="2" destOrd="0" presId="urn:microsoft.com/office/officeart/2018/2/layout/IconLabelList"/>
    <dgm:cxn modelId="{C58F9BCC-509A-4F38-A60D-391C69F919ED}" type="presParOf" srcId="{5AA1A1A2-A76C-49B4-B170-52540A61BE59}" destId="{6677DD74-3E00-4932-AFE7-3FD9CC0B19F7}" srcOrd="3" destOrd="0" presId="urn:microsoft.com/office/officeart/2018/2/layout/IconLabelList"/>
    <dgm:cxn modelId="{1BAD4EDF-A3E1-4FA3-97F3-1CEF1E462D98}" type="presParOf" srcId="{5AA1A1A2-A76C-49B4-B170-52540A61BE59}" destId="{EC1638AB-04CD-473A-8387-EB13116ABD91}" srcOrd="4" destOrd="0" presId="urn:microsoft.com/office/officeart/2018/2/layout/IconLabelList"/>
    <dgm:cxn modelId="{612E0438-6AF1-4B50-8576-206120F4523E}" type="presParOf" srcId="{EC1638AB-04CD-473A-8387-EB13116ABD91}" destId="{983A8409-C687-4AAE-8232-8A1A87A36521}" srcOrd="0" destOrd="0" presId="urn:microsoft.com/office/officeart/2018/2/layout/IconLabelList"/>
    <dgm:cxn modelId="{3194176E-A634-41A0-92D5-E82CE21AACC7}" type="presParOf" srcId="{EC1638AB-04CD-473A-8387-EB13116ABD91}" destId="{468ED629-11E0-44C1-86B4-BE6766F4220D}" srcOrd="1" destOrd="0" presId="urn:microsoft.com/office/officeart/2018/2/layout/IconLabelList"/>
    <dgm:cxn modelId="{358BB48C-D27C-4BB8-84F7-6B10C57CDDB1}" type="presParOf" srcId="{EC1638AB-04CD-473A-8387-EB13116ABD91}" destId="{371CC385-55CB-4B91-85CD-C18989DF40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5E7FB9-0506-47DB-B4C0-162EB87F0957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8E9219C-56BE-432F-AC73-0EC15D0316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baseline="0"/>
            <a:t>Rapid development</a:t>
          </a:r>
        </a:p>
      </dgm:t>
    </dgm:pt>
    <dgm:pt modelId="{0AB2B103-715E-4C64-8900-6CB0B8B36EBD}" type="parTrans" cxnId="{755E062B-DE67-4BC6-AB4A-E4ABE3D25DB0}">
      <dgm:prSet/>
      <dgm:spPr/>
      <dgm:t>
        <a:bodyPr/>
        <a:lstStyle/>
        <a:p>
          <a:endParaRPr lang="en-US" b="0" cap="none" baseline="0"/>
        </a:p>
      </dgm:t>
    </dgm:pt>
    <dgm:pt modelId="{CA3D3A1D-735B-4ED8-AD34-E2CDB77AFCB3}" type="sibTrans" cxnId="{755E062B-DE67-4BC6-AB4A-E4ABE3D25DB0}">
      <dgm:prSet/>
      <dgm:spPr/>
      <dgm:t>
        <a:bodyPr/>
        <a:lstStyle/>
        <a:p>
          <a:endParaRPr lang="en-US" b="0" cap="none" baseline="0"/>
        </a:p>
      </dgm:t>
    </dgm:pt>
    <dgm:pt modelId="{B889E83F-80D2-45B1-B5DD-3CD9A423D34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baseline="0"/>
            <a:t>Scalable and cost-effective</a:t>
          </a:r>
        </a:p>
      </dgm:t>
    </dgm:pt>
    <dgm:pt modelId="{D29CA1B4-AF6B-4C26-B193-9E9AF09D6B9B}" type="parTrans" cxnId="{64FB78B5-6FCC-4B6B-9DB0-167B824E952A}">
      <dgm:prSet/>
      <dgm:spPr/>
      <dgm:t>
        <a:bodyPr/>
        <a:lstStyle/>
        <a:p>
          <a:endParaRPr lang="en-US" b="0" cap="none" baseline="0"/>
        </a:p>
      </dgm:t>
    </dgm:pt>
    <dgm:pt modelId="{2AD3C251-2035-45FC-B4C6-C9E3EBAAF0FF}" type="sibTrans" cxnId="{64FB78B5-6FCC-4B6B-9DB0-167B824E952A}">
      <dgm:prSet/>
      <dgm:spPr/>
      <dgm:t>
        <a:bodyPr/>
        <a:lstStyle/>
        <a:p>
          <a:endParaRPr lang="en-US" b="0" cap="none" baseline="0"/>
        </a:p>
      </dgm:t>
    </dgm:pt>
    <dgm:pt modelId="{83D52915-E1BB-4E6F-9CB8-7774B1B0825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baseline="0"/>
            <a:t>Resilient and reliable</a:t>
          </a:r>
        </a:p>
      </dgm:t>
    </dgm:pt>
    <dgm:pt modelId="{007F5561-4EF8-4A2F-B002-EC3DC23FA258}" type="parTrans" cxnId="{EB201BFC-14C9-41EB-9ECA-37A991EED9CA}">
      <dgm:prSet/>
      <dgm:spPr/>
      <dgm:t>
        <a:bodyPr/>
        <a:lstStyle/>
        <a:p>
          <a:endParaRPr lang="en-US" b="0" cap="none" baseline="0"/>
        </a:p>
      </dgm:t>
    </dgm:pt>
    <dgm:pt modelId="{0DB0BCE1-60BD-41FA-9B9A-BD15A030818A}" type="sibTrans" cxnId="{EB201BFC-14C9-41EB-9ECA-37A991EED9CA}">
      <dgm:prSet/>
      <dgm:spPr/>
      <dgm:t>
        <a:bodyPr/>
        <a:lstStyle/>
        <a:p>
          <a:endParaRPr lang="en-US" b="0" cap="none" baseline="0"/>
        </a:p>
      </dgm:t>
    </dgm:pt>
    <dgm:pt modelId="{B4AE07F2-6016-4727-A27A-C45334902C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baseline="0"/>
            <a:t>1,000+ built-in connectors</a:t>
          </a:r>
        </a:p>
      </dgm:t>
    </dgm:pt>
    <dgm:pt modelId="{69F4122D-2E41-46DB-B097-761C8AEA4735}" type="parTrans" cxnId="{A6F4091B-4C06-4ACE-9E29-604C2D31DDC6}">
      <dgm:prSet/>
      <dgm:spPr/>
      <dgm:t>
        <a:bodyPr/>
        <a:lstStyle/>
        <a:p>
          <a:endParaRPr lang="en-US" b="0" cap="none" baseline="0"/>
        </a:p>
      </dgm:t>
    </dgm:pt>
    <dgm:pt modelId="{AEC4FFCE-BE80-411A-AF60-22086D34708D}" type="sibTrans" cxnId="{A6F4091B-4C06-4ACE-9E29-604C2D31DDC6}">
      <dgm:prSet/>
      <dgm:spPr/>
      <dgm:t>
        <a:bodyPr/>
        <a:lstStyle/>
        <a:p>
          <a:endParaRPr lang="en-US" b="0" cap="none" baseline="0"/>
        </a:p>
      </dgm:t>
    </dgm:pt>
    <dgm:pt modelId="{6FA1889B-519D-48DE-ACFA-147EA0B22F25}" type="pres">
      <dgm:prSet presAssocID="{0A5E7FB9-0506-47DB-B4C0-162EB87F0957}" presName="root" presStyleCnt="0">
        <dgm:presLayoutVars>
          <dgm:dir/>
          <dgm:resizeHandles val="exact"/>
        </dgm:presLayoutVars>
      </dgm:prSet>
      <dgm:spPr/>
    </dgm:pt>
    <dgm:pt modelId="{F4C06CDD-FB71-4B48-82D9-ED1C29C0C8A3}" type="pres">
      <dgm:prSet presAssocID="{48E9219C-56BE-432F-AC73-0EC15D0316B8}" presName="compNode" presStyleCnt="0"/>
      <dgm:spPr/>
    </dgm:pt>
    <dgm:pt modelId="{A737F2CC-0687-4B82-AACA-91361C162F05}" type="pres">
      <dgm:prSet presAssocID="{48E9219C-56BE-432F-AC73-0EC15D0316B8}" presName="iconBgRect" presStyleLbl="bgShp" presStyleIdx="0" presStyleCnt="4"/>
      <dgm:spPr/>
    </dgm:pt>
    <dgm:pt modelId="{6B939D79-6658-41F6-AAC7-A95566F0F2F8}" type="pres">
      <dgm:prSet presAssocID="{48E9219C-56BE-432F-AC73-0EC15D0316B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F719DB61-0A32-4BE2-8864-A7CED6F418BD}" type="pres">
      <dgm:prSet presAssocID="{48E9219C-56BE-432F-AC73-0EC15D0316B8}" presName="spaceRect" presStyleCnt="0"/>
      <dgm:spPr/>
    </dgm:pt>
    <dgm:pt modelId="{50CFCC71-9A0E-4D9B-A22A-7B1840FA87A9}" type="pres">
      <dgm:prSet presAssocID="{48E9219C-56BE-432F-AC73-0EC15D0316B8}" presName="textRect" presStyleLbl="revTx" presStyleIdx="0" presStyleCnt="4">
        <dgm:presLayoutVars>
          <dgm:chMax val="1"/>
          <dgm:chPref val="1"/>
        </dgm:presLayoutVars>
      </dgm:prSet>
      <dgm:spPr/>
    </dgm:pt>
    <dgm:pt modelId="{3AD30C3E-5E4A-4DD4-A360-1D75C9B23503}" type="pres">
      <dgm:prSet presAssocID="{CA3D3A1D-735B-4ED8-AD34-E2CDB77AFCB3}" presName="sibTrans" presStyleCnt="0"/>
      <dgm:spPr/>
    </dgm:pt>
    <dgm:pt modelId="{28DDD02F-3429-43EF-8CD4-D0D14B4E6689}" type="pres">
      <dgm:prSet presAssocID="{B889E83F-80D2-45B1-B5DD-3CD9A423D34B}" presName="compNode" presStyleCnt="0"/>
      <dgm:spPr/>
    </dgm:pt>
    <dgm:pt modelId="{D99DAD9D-857D-41A3-8D9E-870724143CA6}" type="pres">
      <dgm:prSet presAssocID="{B889E83F-80D2-45B1-B5DD-3CD9A423D34B}" presName="iconBgRect" presStyleLbl="bgShp" presStyleIdx="1" presStyleCnt="4"/>
      <dgm:spPr/>
    </dgm:pt>
    <dgm:pt modelId="{C502AA68-DBBA-4C35-860E-E9F6AF6CFDB3}" type="pres">
      <dgm:prSet presAssocID="{B889E83F-80D2-45B1-B5DD-3CD9A423D34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39C6DEB2-2420-4B43-921B-ACF6B0C6FAC7}" type="pres">
      <dgm:prSet presAssocID="{B889E83F-80D2-45B1-B5DD-3CD9A423D34B}" presName="spaceRect" presStyleCnt="0"/>
      <dgm:spPr/>
    </dgm:pt>
    <dgm:pt modelId="{F6A66F43-09BE-477A-A4E2-E5623DC577C5}" type="pres">
      <dgm:prSet presAssocID="{B889E83F-80D2-45B1-B5DD-3CD9A423D34B}" presName="textRect" presStyleLbl="revTx" presStyleIdx="1" presStyleCnt="4">
        <dgm:presLayoutVars>
          <dgm:chMax val="1"/>
          <dgm:chPref val="1"/>
        </dgm:presLayoutVars>
      </dgm:prSet>
      <dgm:spPr/>
    </dgm:pt>
    <dgm:pt modelId="{22284F3E-10F4-4876-B1D6-62613F93E308}" type="pres">
      <dgm:prSet presAssocID="{2AD3C251-2035-45FC-B4C6-C9E3EBAAF0FF}" presName="sibTrans" presStyleCnt="0"/>
      <dgm:spPr/>
    </dgm:pt>
    <dgm:pt modelId="{44BAE7C4-9B88-47AC-9A48-008F6D392091}" type="pres">
      <dgm:prSet presAssocID="{83D52915-E1BB-4E6F-9CB8-7774B1B08259}" presName="compNode" presStyleCnt="0"/>
      <dgm:spPr/>
    </dgm:pt>
    <dgm:pt modelId="{A18BE14D-EF83-4D90-91BD-BCB72A4392DD}" type="pres">
      <dgm:prSet presAssocID="{83D52915-E1BB-4E6F-9CB8-7774B1B08259}" presName="iconBgRect" presStyleLbl="bgShp" presStyleIdx="2" presStyleCnt="4"/>
      <dgm:spPr/>
    </dgm:pt>
    <dgm:pt modelId="{19830EDD-3EAF-4439-B063-DD13FD979E79}" type="pres">
      <dgm:prSet presAssocID="{83D52915-E1BB-4E6F-9CB8-7774B1B082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DF8E93E-17CD-444A-85A0-911AF73E978F}" type="pres">
      <dgm:prSet presAssocID="{83D52915-E1BB-4E6F-9CB8-7774B1B08259}" presName="spaceRect" presStyleCnt="0"/>
      <dgm:spPr/>
    </dgm:pt>
    <dgm:pt modelId="{32F9277E-A6D6-436B-B741-9D2BE6880B63}" type="pres">
      <dgm:prSet presAssocID="{83D52915-E1BB-4E6F-9CB8-7774B1B08259}" presName="textRect" presStyleLbl="revTx" presStyleIdx="2" presStyleCnt="4">
        <dgm:presLayoutVars>
          <dgm:chMax val="1"/>
          <dgm:chPref val="1"/>
        </dgm:presLayoutVars>
      </dgm:prSet>
      <dgm:spPr/>
    </dgm:pt>
    <dgm:pt modelId="{55A8FA00-360D-4CCD-A02C-8D12AE78AEC5}" type="pres">
      <dgm:prSet presAssocID="{0DB0BCE1-60BD-41FA-9B9A-BD15A030818A}" presName="sibTrans" presStyleCnt="0"/>
      <dgm:spPr/>
    </dgm:pt>
    <dgm:pt modelId="{FCAEA75E-8796-4577-AA93-0528FD403FEB}" type="pres">
      <dgm:prSet presAssocID="{B4AE07F2-6016-4727-A27A-C45334902C2A}" presName="compNode" presStyleCnt="0"/>
      <dgm:spPr/>
    </dgm:pt>
    <dgm:pt modelId="{A7005606-8A08-4E0F-8138-981F003C092F}" type="pres">
      <dgm:prSet presAssocID="{B4AE07F2-6016-4727-A27A-C45334902C2A}" presName="iconBgRect" presStyleLbl="bgShp" presStyleIdx="3" presStyleCnt="4"/>
      <dgm:spPr/>
    </dgm:pt>
    <dgm:pt modelId="{5710CDBF-BCCD-4CE7-88A9-987D2C338BDF}" type="pres">
      <dgm:prSet presAssocID="{B4AE07F2-6016-4727-A27A-C45334902C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D0754D1-9C08-42D6-A5F5-0732A507E2A9}" type="pres">
      <dgm:prSet presAssocID="{B4AE07F2-6016-4727-A27A-C45334902C2A}" presName="spaceRect" presStyleCnt="0"/>
      <dgm:spPr/>
    </dgm:pt>
    <dgm:pt modelId="{87792851-416C-42B9-9BAA-6B8CA1FB4EA1}" type="pres">
      <dgm:prSet presAssocID="{B4AE07F2-6016-4727-A27A-C45334902C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6F4091B-4C06-4ACE-9E29-604C2D31DDC6}" srcId="{0A5E7FB9-0506-47DB-B4C0-162EB87F0957}" destId="{B4AE07F2-6016-4727-A27A-C45334902C2A}" srcOrd="3" destOrd="0" parTransId="{69F4122D-2E41-46DB-B097-761C8AEA4735}" sibTransId="{AEC4FFCE-BE80-411A-AF60-22086D34708D}"/>
    <dgm:cxn modelId="{755E062B-DE67-4BC6-AB4A-E4ABE3D25DB0}" srcId="{0A5E7FB9-0506-47DB-B4C0-162EB87F0957}" destId="{48E9219C-56BE-432F-AC73-0EC15D0316B8}" srcOrd="0" destOrd="0" parTransId="{0AB2B103-715E-4C64-8900-6CB0B8B36EBD}" sibTransId="{CA3D3A1D-735B-4ED8-AD34-E2CDB77AFCB3}"/>
    <dgm:cxn modelId="{B0DFFC61-5403-4867-A0AE-9082445F2CEA}" type="presOf" srcId="{83D52915-E1BB-4E6F-9CB8-7774B1B08259}" destId="{32F9277E-A6D6-436B-B741-9D2BE6880B63}" srcOrd="0" destOrd="0" presId="urn:microsoft.com/office/officeart/2018/5/layout/IconCircleLabelList"/>
    <dgm:cxn modelId="{B3934A7E-A098-47E2-BD24-F392C1E43B9E}" type="presOf" srcId="{B4AE07F2-6016-4727-A27A-C45334902C2A}" destId="{87792851-416C-42B9-9BAA-6B8CA1FB4EA1}" srcOrd="0" destOrd="0" presId="urn:microsoft.com/office/officeart/2018/5/layout/IconCircleLabelList"/>
    <dgm:cxn modelId="{64FB78B5-6FCC-4B6B-9DB0-167B824E952A}" srcId="{0A5E7FB9-0506-47DB-B4C0-162EB87F0957}" destId="{B889E83F-80D2-45B1-B5DD-3CD9A423D34B}" srcOrd="1" destOrd="0" parTransId="{D29CA1B4-AF6B-4C26-B193-9E9AF09D6B9B}" sibTransId="{2AD3C251-2035-45FC-B4C6-C9E3EBAAF0FF}"/>
    <dgm:cxn modelId="{65ED79C5-4608-441A-8A52-4F7E4B0D7FB9}" type="presOf" srcId="{48E9219C-56BE-432F-AC73-0EC15D0316B8}" destId="{50CFCC71-9A0E-4D9B-A22A-7B1840FA87A9}" srcOrd="0" destOrd="0" presId="urn:microsoft.com/office/officeart/2018/5/layout/IconCircleLabelList"/>
    <dgm:cxn modelId="{B784B4C8-88F9-4321-9ABB-5A00F8F9E3C6}" type="presOf" srcId="{0A5E7FB9-0506-47DB-B4C0-162EB87F0957}" destId="{6FA1889B-519D-48DE-ACFA-147EA0B22F25}" srcOrd="0" destOrd="0" presId="urn:microsoft.com/office/officeart/2018/5/layout/IconCircleLabelList"/>
    <dgm:cxn modelId="{5C0445FA-FCF8-499C-B5FB-091BBA033954}" type="presOf" srcId="{B889E83F-80D2-45B1-B5DD-3CD9A423D34B}" destId="{F6A66F43-09BE-477A-A4E2-E5623DC577C5}" srcOrd="0" destOrd="0" presId="urn:microsoft.com/office/officeart/2018/5/layout/IconCircleLabelList"/>
    <dgm:cxn modelId="{EB201BFC-14C9-41EB-9ECA-37A991EED9CA}" srcId="{0A5E7FB9-0506-47DB-B4C0-162EB87F0957}" destId="{83D52915-E1BB-4E6F-9CB8-7774B1B08259}" srcOrd="2" destOrd="0" parTransId="{007F5561-4EF8-4A2F-B002-EC3DC23FA258}" sibTransId="{0DB0BCE1-60BD-41FA-9B9A-BD15A030818A}"/>
    <dgm:cxn modelId="{7713285E-19F3-4DD1-9475-88CAB0597C1A}" type="presParOf" srcId="{6FA1889B-519D-48DE-ACFA-147EA0B22F25}" destId="{F4C06CDD-FB71-4B48-82D9-ED1C29C0C8A3}" srcOrd="0" destOrd="0" presId="urn:microsoft.com/office/officeart/2018/5/layout/IconCircleLabelList"/>
    <dgm:cxn modelId="{3B001A6D-1882-43D1-8626-95614A139246}" type="presParOf" srcId="{F4C06CDD-FB71-4B48-82D9-ED1C29C0C8A3}" destId="{A737F2CC-0687-4B82-AACA-91361C162F05}" srcOrd="0" destOrd="0" presId="urn:microsoft.com/office/officeart/2018/5/layout/IconCircleLabelList"/>
    <dgm:cxn modelId="{D6AFCF1F-291D-40CC-82BC-23058277FB92}" type="presParOf" srcId="{F4C06CDD-FB71-4B48-82D9-ED1C29C0C8A3}" destId="{6B939D79-6658-41F6-AAC7-A95566F0F2F8}" srcOrd="1" destOrd="0" presId="urn:microsoft.com/office/officeart/2018/5/layout/IconCircleLabelList"/>
    <dgm:cxn modelId="{AE5264CC-C22F-453B-A856-A6289AEA7455}" type="presParOf" srcId="{F4C06CDD-FB71-4B48-82D9-ED1C29C0C8A3}" destId="{F719DB61-0A32-4BE2-8864-A7CED6F418BD}" srcOrd="2" destOrd="0" presId="urn:microsoft.com/office/officeart/2018/5/layout/IconCircleLabelList"/>
    <dgm:cxn modelId="{E8690F43-D0AB-41C2-992B-213EC7B7399E}" type="presParOf" srcId="{F4C06CDD-FB71-4B48-82D9-ED1C29C0C8A3}" destId="{50CFCC71-9A0E-4D9B-A22A-7B1840FA87A9}" srcOrd="3" destOrd="0" presId="urn:microsoft.com/office/officeart/2018/5/layout/IconCircleLabelList"/>
    <dgm:cxn modelId="{D7675078-53F7-4B83-B6BC-156CC98E3268}" type="presParOf" srcId="{6FA1889B-519D-48DE-ACFA-147EA0B22F25}" destId="{3AD30C3E-5E4A-4DD4-A360-1D75C9B23503}" srcOrd="1" destOrd="0" presId="urn:microsoft.com/office/officeart/2018/5/layout/IconCircleLabelList"/>
    <dgm:cxn modelId="{54035E67-EC20-4522-B26F-934789ED8E23}" type="presParOf" srcId="{6FA1889B-519D-48DE-ACFA-147EA0B22F25}" destId="{28DDD02F-3429-43EF-8CD4-D0D14B4E6689}" srcOrd="2" destOrd="0" presId="urn:microsoft.com/office/officeart/2018/5/layout/IconCircleLabelList"/>
    <dgm:cxn modelId="{F116FE69-7761-4060-9068-DC6502E6AEFF}" type="presParOf" srcId="{28DDD02F-3429-43EF-8CD4-D0D14B4E6689}" destId="{D99DAD9D-857D-41A3-8D9E-870724143CA6}" srcOrd="0" destOrd="0" presId="urn:microsoft.com/office/officeart/2018/5/layout/IconCircleLabelList"/>
    <dgm:cxn modelId="{AA7BC448-AAC7-4EE5-A991-04FF1EE09F39}" type="presParOf" srcId="{28DDD02F-3429-43EF-8CD4-D0D14B4E6689}" destId="{C502AA68-DBBA-4C35-860E-E9F6AF6CFDB3}" srcOrd="1" destOrd="0" presId="urn:microsoft.com/office/officeart/2018/5/layout/IconCircleLabelList"/>
    <dgm:cxn modelId="{29F1A37B-6DFD-487E-AAAA-4852610DCCE8}" type="presParOf" srcId="{28DDD02F-3429-43EF-8CD4-D0D14B4E6689}" destId="{39C6DEB2-2420-4B43-921B-ACF6B0C6FAC7}" srcOrd="2" destOrd="0" presId="urn:microsoft.com/office/officeart/2018/5/layout/IconCircleLabelList"/>
    <dgm:cxn modelId="{83638566-10C2-47B7-8C85-13805E9653E8}" type="presParOf" srcId="{28DDD02F-3429-43EF-8CD4-D0D14B4E6689}" destId="{F6A66F43-09BE-477A-A4E2-E5623DC577C5}" srcOrd="3" destOrd="0" presId="urn:microsoft.com/office/officeart/2018/5/layout/IconCircleLabelList"/>
    <dgm:cxn modelId="{DF569623-6237-45A4-8AA1-ABE9861ABAF2}" type="presParOf" srcId="{6FA1889B-519D-48DE-ACFA-147EA0B22F25}" destId="{22284F3E-10F4-4876-B1D6-62613F93E308}" srcOrd="3" destOrd="0" presId="urn:microsoft.com/office/officeart/2018/5/layout/IconCircleLabelList"/>
    <dgm:cxn modelId="{5DDC8EC6-F070-429F-8959-245E8993EDFB}" type="presParOf" srcId="{6FA1889B-519D-48DE-ACFA-147EA0B22F25}" destId="{44BAE7C4-9B88-47AC-9A48-008F6D392091}" srcOrd="4" destOrd="0" presId="urn:microsoft.com/office/officeart/2018/5/layout/IconCircleLabelList"/>
    <dgm:cxn modelId="{CC37B8BA-41A8-488D-A229-A957EA84490D}" type="presParOf" srcId="{44BAE7C4-9B88-47AC-9A48-008F6D392091}" destId="{A18BE14D-EF83-4D90-91BD-BCB72A4392DD}" srcOrd="0" destOrd="0" presId="urn:microsoft.com/office/officeart/2018/5/layout/IconCircleLabelList"/>
    <dgm:cxn modelId="{693DF9D7-E03A-447D-9A5B-7E2040691261}" type="presParOf" srcId="{44BAE7C4-9B88-47AC-9A48-008F6D392091}" destId="{19830EDD-3EAF-4439-B063-DD13FD979E79}" srcOrd="1" destOrd="0" presId="urn:microsoft.com/office/officeart/2018/5/layout/IconCircleLabelList"/>
    <dgm:cxn modelId="{4CB3185D-C64D-4974-B14E-E0B4FE1FFD0D}" type="presParOf" srcId="{44BAE7C4-9B88-47AC-9A48-008F6D392091}" destId="{BDF8E93E-17CD-444A-85A0-911AF73E978F}" srcOrd="2" destOrd="0" presId="urn:microsoft.com/office/officeart/2018/5/layout/IconCircleLabelList"/>
    <dgm:cxn modelId="{24476D6A-8468-4817-BCF5-CD1F2F091E3B}" type="presParOf" srcId="{44BAE7C4-9B88-47AC-9A48-008F6D392091}" destId="{32F9277E-A6D6-436B-B741-9D2BE6880B63}" srcOrd="3" destOrd="0" presId="urn:microsoft.com/office/officeart/2018/5/layout/IconCircleLabelList"/>
    <dgm:cxn modelId="{1D2116C3-958D-4949-8DF7-2F0179332EDE}" type="presParOf" srcId="{6FA1889B-519D-48DE-ACFA-147EA0B22F25}" destId="{55A8FA00-360D-4CCD-A02C-8D12AE78AEC5}" srcOrd="5" destOrd="0" presId="urn:microsoft.com/office/officeart/2018/5/layout/IconCircleLabelList"/>
    <dgm:cxn modelId="{FB80C17B-B3BE-4029-8CF0-611D1F644EAB}" type="presParOf" srcId="{6FA1889B-519D-48DE-ACFA-147EA0B22F25}" destId="{FCAEA75E-8796-4577-AA93-0528FD403FEB}" srcOrd="6" destOrd="0" presId="urn:microsoft.com/office/officeart/2018/5/layout/IconCircleLabelList"/>
    <dgm:cxn modelId="{136CD6EC-07C9-44F8-A4BC-CE6CD61FB347}" type="presParOf" srcId="{FCAEA75E-8796-4577-AA93-0528FD403FEB}" destId="{A7005606-8A08-4E0F-8138-981F003C092F}" srcOrd="0" destOrd="0" presId="urn:microsoft.com/office/officeart/2018/5/layout/IconCircleLabelList"/>
    <dgm:cxn modelId="{0A8B61B5-DF84-49A4-958C-ED7423F9D527}" type="presParOf" srcId="{FCAEA75E-8796-4577-AA93-0528FD403FEB}" destId="{5710CDBF-BCCD-4CE7-88A9-987D2C338BDF}" srcOrd="1" destOrd="0" presId="urn:microsoft.com/office/officeart/2018/5/layout/IconCircleLabelList"/>
    <dgm:cxn modelId="{4555C402-0E16-4071-B8D1-9D76D7C0C74A}" type="presParOf" srcId="{FCAEA75E-8796-4577-AA93-0528FD403FEB}" destId="{8D0754D1-9C08-42D6-A5F5-0732A507E2A9}" srcOrd="2" destOrd="0" presId="urn:microsoft.com/office/officeart/2018/5/layout/IconCircleLabelList"/>
    <dgm:cxn modelId="{DFF29557-3BCB-4692-928F-9C11E067A5AB}" type="presParOf" srcId="{FCAEA75E-8796-4577-AA93-0528FD403FEB}" destId="{87792851-416C-42B9-9BAA-6B8CA1FB4E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4BBAE4-635A-4834-9CDD-3FB72172D4CF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0A4FF24-78D4-44B1-A902-E451D064ED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/>
            <a:t>Triggers</a:t>
          </a:r>
          <a:r>
            <a:rPr lang="en-US"/>
            <a:t> </a:t>
          </a:r>
        </a:p>
      </dgm:t>
    </dgm:pt>
    <dgm:pt modelId="{F9051B44-8873-43B5-8AD4-E6885E80ADC7}" type="parTrans" cxnId="{D69DA613-8AF8-4D87-B8C8-8F76226DCB45}">
      <dgm:prSet/>
      <dgm:spPr/>
      <dgm:t>
        <a:bodyPr/>
        <a:lstStyle/>
        <a:p>
          <a:endParaRPr lang="en-US"/>
        </a:p>
      </dgm:t>
    </dgm:pt>
    <dgm:pt modelId="{C2A7BFA5-F5C6-4C7D-BE2C-81E4D15861FF}" type="sibTrans" cxnId="{D69DA613-8AF8-4D87-B8C8-8F76226DCB45}">
      <dgm:prSet/>
      <dgm:spPr/>
      <dgm:t>
        <a:bodyPr/>
        <a:lstStyle/>
        <a:p>
          <a:endParaRPr lang="en-US"/>
        </a:p>
      </dgm:t>
    </dgm:pt>
    <dgm:pt modelId="{2DBE3DD0-8007-4185-8404-444DB9E4D4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starts the workflow</a:t>
          </a:r>
        </a:p>
      </dgm:t>
    </dgm:pt>
    <dgm:pt modelId="{304AFAB3-3718-4B93-8097-95E6D46A5EAA}" type="parTrans" cxnId="{059428E5-6330-4439-90DD-C4B63272B49E}">
      <dgm:prSet/>
      <dgm:spPr/>
      <dgm:t>
        <a:bodyPr/>
        <a:lstStyle/>
        <a:p>
          <a:endParaRPr lang="en-US"/>
        </a:p>
      </dgm:t>
    </dgm:pt>
    <dgm:pt modelId="{EC28A35A-5FE5-4475-AD8B-581DBCF9D0D2}" type="sibTrans" cxnId="{059428E5-6330-4439-90DD-C4B63272B49E}">
      <dgm:prSet/>
      <dgm:spPr/>
      <dgm:t>
        <a:bodyPr/>
        <a:lstStyle/>
        <a:p>
          <a:endParaRPr lang="en-US"/>
        </a:p>
      </dgm:t>
    </dgm:pt>
    <dgm:pt modelId="{0916BA58-AAA8-4C82-A6A8-62A79B7057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HTTP requests</a:t>
          </a:r>
        </a:p>
      </dgm:t>
    </dgm:pt>
    <dgm:pt modelId="{F6DB9E48-3B9F-4880-9655-721B762414CD}" type="parTrans" cxnId="{FB1720E9-2236-4127-B220-90C9AE8C82AC}">
      <dgm:prSet/>
      <dgm:spPr/>
      <dgm:t>
        <a:bodyPr/>
        <a:lstStyle/>
        <a:p>
          <a:endParaRPr lang="en-US"/>
        </a:p>
      </dgm:t>
    </dgm:pt>
    <dgm:pt modelId="{CE70E0C8-6E7A-4B53-BC33-5B04A209101C}" type="sibTrans" cxnId="{FB1720E9-2236-4127-B220-90C9AE8C82AC}">
      <dgm:prSet/>
      <dgm:spPr/>
      <dgm:t>
        <a:bodyPr/>
        <a:lstStyle/>
        <a:p>
          <a:endParaRPr lang="en-US"/>
        </a:p>
      </dgm:t>
    </dgm:pt>
    <dgm:pt modelId="{F81E92AB-B7C0-424C-B3F5-390368372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Scheduled intervals (e.g., every hour)</a:t>
          </a:r>
        </a:p>
      </dgm:t>
    </dgm:pt>
    <dgm:pt modelId="{01BA195F-F7F2-45D4-8F8C-3F30BF58DA7C}" type="parTrans" cxnId="{A3F326A9-2999-4277-8B0E-DC3C8FD1389D}">
      <dgm:prSet/>
      <dgm:spPr/>
      <dgm:t>
        <a:bodyPr/>
        <a:lstStyle/>
        <a:p>
          <a:endParaRPr lang="en-US"/>
        </a:p>
      </dgm:t>
    </dgm:pt>
    <dgm:pt modelId="{98D41D81-FC81-40AD-BF1E-7B0D77E00069}" type="sibTrans" cxnId="{A3F326A9-2999-4277-8B0E-DC3C8FD1389D}">
      <dgm:prSet/>
      <dgm:spPr/>
      <dgm:t>
        <a:bodyPr/>
        <a:lstStyle/>
        <a:p>
          <a:endParaRPr lang="en-US"/>
        </a:p>
      </dgm:t>
    </dgm:pt>
    <dgm:pt modelId="{8E249F1A-E4D9-4051-B02F-9A3230A500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Events from services (e.g., file uploaded, message received)</a:t>
          </a:r>
        </a:p>
      </dgm:t>
    </dgm:pt>
    <dgm:pt modelId="{1C2FF7D8-2898-4721-9C1E-C6562C5C64EE}" type="parTrans" cxnId="{599C6227-9583-4D71-BEAC-68AEB489B5A9}">
      <dgm:prSet/>
      <dgm:spPr/>
      <dgm:t>
        <a:bodyPr/>
        <a:lstStyle/>
        <a:p>
          <a:endParaRPr lang="en-US"/>
        </a:p>
      </dgm:t>
    </dgm:pt>
    <dgm:pt modelId="{86B80F9B-64D2-494A-8BF3-8ECB80D2D62D}" type="sibTrans" cxnId="{599C6227-9583-4D71-BEAC-68AEB489B5A9}">
      <dgm:prSet/>
      <dgm:spPr/>
      <dgm:t>
        <a:bodyPr/>
        <a:lstStyle/>
        <a:p>
          <a:endParaRPr lang="en-US"/>
        </a:p>
      </dgm:t>
    </dgm:pt>
    <dgm:pt modelId="{4D9508E9-33DA-4D08-A625-2B0E9B9A854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/>
            <a:t>Actions</a:t>
          </a:r>
        </a:p>
      </dgm:t>
    </dgm:pt>
    <dgm:pt modelId="{C72792FB-0938-4CC2-9778-075B4A226451}" type="parTrans" cxnId="{F2AE70B1-CBCC-46D3-8435-517CED40E165}">
      <dgm:prSet/>
      <dgm:spPr/>
      <dgm:t>
        <a:bodyPr/>
        <a:lstStyle/>
        <a:p>
          <a:endParaRPr lang="en-US"/>
        </a:p>
      </dgm:t>
    </dgm:pt>
    <dgm:pt modelId="{CDB3EE29-59D3-465E-A512-2C5B33EC0D9A}" type="sibTrans" cxnId="{F2AE70B1-CBCC-46D3-8435-517CED40E165}">
      <dgm:prSet/>
      <dgm:spPr/>
      <dgm:t>
        <a:bodyPr/>
        <a:lstStyle/>
        <a:p>
          <a:endParaRPr lang="en-US"/>
        </a:p>
      </dgm:t>
    </dgm:pt>
    <dgm:pt modelId="{C6A2D510-9D36-4E44-BA8F-BA734E3E61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the workflow does</a:t>
          </a:r>
        </a:p>
      </dgm:t>
    </dgm:pt>
    <dgm:pt modelId="{CACCAD9F-8B75-4C55-B90B-6D826C626CAB}" type="parTrans" cxnId="{82D4DB73-9C58-4B2D-A305-CFF228AA61C1}">
      <dgm:prSet/>
      <dgm:spPr/>
      <dgm:t>
        <a:bodyPr/>
        <a:lstStyle/>
        <a:p>
          <a:endParaRPr lang="en-US"/>
        </a:p>
      </dgm:t>
    </dgm:pt>
    <dgm:pt modelId="{AB461094-49D2-4822-ACF0-B7440DF64DED}" type="sibTrans" cxnId="{82D4DB73-9C58-4B2D-A305-CFF228AA61C1}">
      <dgm:prSet/>
      <dgm:spPr/>
      <dgm:t>
        <a:bodyPr/>
        <a:lstStyle/>
        <a:p>
          <a:endParaRPr lang="en-US"/>
        </a:p>
      </dgm:t>
    </dgm:pt>
    <dgm:pt modelId="{5DC64657-3A51-4916-85DE-5C1F1C8085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 emails, store data, call APIs</a:t>
          </a:r>
        </a:p>
      </dgm:t>
    </dgm:pt>
    <dgm:pt modelId="{E743BE1E-5878-4698-AD7D-320EC5B80AE8}" type="parTrans" cxnId="{C3A2B99F-529E-4F01-941E-7D910E263DD8}">
      <dgm:prSet/>
      <dgm:spPr/>
      <dgm:t>
        <a:bodyPr/>
        <a:lstStyle/>
        <a:p>
          <a:endParaRPr lang="en-US"/>
        </a:p>
      </dgm:t>
    </dgm:pt>
    <dgm:pt modelId="{59A138D3-4B9F-408E-B1E0-3DBF8409CF79}" type="sibTrans" cxnId="{C3A2B99F-529E-4F01-941E-7D910E263DD8}">
      <dgm:prSet/>
      <dgm:spPr/>
      <dgm:t>
        <a:bodyPr/>
        <a:lstStyle/>
        <a:p>
          <a:endParaRPr lang="en-US"/>
        </a:p>
      </dgm:t>
    </dgm:pt>
    <dgm:pt modelId="{7286315F-1593-45C4-B801-67B827E553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 conditional logic (if/else, switch)</a:t>
          </a:r>
        </a:p>
      </dgm:t>
    </dgm:pt>
    <dgm:pt modelId="{F3C42A2C-7BB7-4898-ABBB-C0F349EACE5F}" type="parTrans" cxnId="{2AF4C517-DA44-4A50-A51C-DE216BB1689C}">
      <dgm:prSet/>
      <dgm:spPr/>
      <dgm:t>
        <a:bodyPr/>
        <a:lstStyle/>
        <a:p>
          <a:endParaRPr lang="en-US"/>
        </a:p>
      </dgm:t>
    </dgm:pt>
    <dgm:pt modelId="{2E5C87CC-38A6-483C-A5AB-B4D74D90EF90}" type="sibTrans" cxnId="{2AF4C517-DA44-4A50-A51C-DE216BB1689C}">
      <dgm:prSet/>
      <dgm:spPr/>
      <dgm:t>
        <a:bodyPr/>
        <a:lstStyle/>
        <a:p>
          <a:endParaRPr lang="en-US"/>
        </a:p>
      </dgm:t>
    </dgm:pt>
    <dgm:pt modelId="{53B22238-186D-4381-BD94-AEED39E339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Transform or validate data</a:t>
          </a:r>
        </a:p>
      </dgm:t>
    </dgm:pt>
    <dgm:pt modelId="{71C31F71-C29F-4BBB-868C-5B7E6F272574}" type="parTrans" cxnId="{84B8706D-C719-4A28-9305-44AECEFE0CF8}">
      <dgm:prSet/>
      <dgm:spPr/>
      <dgm:t>
        <a:bodyPr/>
        <a:lstStyle/>
        <a:p>
          <a:endParaRPr lang="en-US"/>
        </a:p>
      </dgm:t>
    </dgm:pt>
    <dgm:pt modelId="{B4A1283C-BA18-4E31-ACF4-DDDF70F163BC}" type="sibTrans" cxnId="{84B8706D-C719-4A28-9305-44AECEFE0CF8}">
      <dgm:prSet/>
      <dgm:spPr/>
      <dgm:t>
        <a:bodyPr/>
        <a:lstStyle/>
        <a:p>
          <a:endParaRPr lang="en-US"/>
        </a:p>
      </dgm:t>
    </dgm:pt>
    <dgm:pt modelId="{032D985D-97C5-4E08-AE7C-4A42122A5BF4}" type="pres">
      <dgm:prSet presAssocID="{0F4BBAE4-635A-4834-9CDD-3FB72172D4CF}" presName="root" presStyleCnt="0">
        <dgm:presLayoutVars>
          <dgm:dir/>
          <dgm:resizeHandles val="exact"/>
        </dgm:presLayoutVars>
      </dgm:prSet>
      <dgm:spPr/>
    </dgm:pt>
    <dgm:pt modelId="{81B48E7F-C1B4-4982-B51E-432424624F20}" type="pres">
      <dgm:prSet presAssocID="{B0A4FF24-78D4-44B1-A902-E451D064ED8C}" presName="compNode" presStyleCnt="0"/>
      <dgm:spPr/>
    </dgm:pt>
    <dgm:pt modelId="{C3FA6F5C-3666-4AF6-9CCE-67621B9CF829}" type="pres">
      <dgm:prSet presAssocID="{B0A4FF24-78D4-44B1-A902-E451D064ED8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arm Ringing outline"/>
        </a:ext>
      </dgm:extLst>
    </dgm:pt>
    <dgm:pt modelId="{19435D89-CB1B-47C1-97B2-4A18DBC446A8}" type="pres">
      <dgm:prSet presAssocID="{B0A4FF24-78D4-44B1-A902-E451D064ED8C}" presName="iconSpace" presStyleCnt="0"/>
      <dgm:spPr/>
    </dgm:pt>
    <dgm:pt modelId="{32E1A582-A66B-4687-809A-17271440C13F}" type="pres">
      <dgm:prSet presAssocID="{B0A4FF24-78D4-44B1-A902-E451D064ED8C}" presName="parTx" presStyleLbl="revTx" presStyleIdx="0" presStyleCnt="4">
        <dgm:presLayoutVars>
          <dgm:chMax val="0"/>
          <dgm:chPref val="0"/>
        </dgm:presLayoutVars>
      </dgm:prSet>
      <dgm:spPr/>
    </dgm:pt>
    <dgm:pt modelId="{A4021E7C-468E-415C-BE7C-8536D92BB35B}" type="pres">
      <dgm:prSet presAssocID="{B0A4FF24-78D4-44B1-A902-E451D064ED8C}" presName="txSpace" presStyleCnt="0"/>
      <dgm:spPr/>
    </dgm:pt>
    <dgm:pt modelId="{F8140E02-6A09-40A3-8D1F-07132C95CDED}" type="pres">
      <dgm:prSet presAssocID="{B0A4FF24-78D4-44B1-A902-E451D064ED8C}" presName="desTx" presStyleLbl="revTx" presStyleIdx="1" presStyleCnt="4">
        <dgm:presLayoutVars/>
      </dgm:prSet>
      <dgm:spPr/>
    </dgm:pt>
    <dgm:pt modelId="{4CC9BE91-03A4-4F7A-AE42-34ED3CC61123}" type="pres">
      <dgm:prSet presAssocID="{C2A7BFA5-F5C6-4C7D-BE2C-81E4D15861FF}" presName="sibTrans" presStyleCnt="0"/>
      <dgm:spPr/>
    </dgm:pt>
    <dgm:pt modelId="{004794B6-E28D-4FEC-8B47-CAD8F34177C2}" type="pres">
      <dgm:prSet presAssocID="{4D9508E9-33DA-4D08-A625-2B0E9B9A8547}" presName="compNode" presStyleCnt="0"/>
      <dgm:spPr/>
    </dgm:pt>
    <dgm:pt modelId="{B032A72A-12D1-491A-BFE8-2CADAC1424A1}" type="pres">
      <dgm:prSet presAssocID="{4D9508E9-33DA-4D08-A625-2B0E9B9A85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Dummy outline"/>
        </a:ext>
      </dgm:extLst>
    </dgm:pt>
    <dgm:pt modelId="{6106FB07-2003-4E8B-B672-7214CBCA32FB}" type="pres">
      <dgm:prSet presAssocID="{4D9508E9-33DA-4D08-A625-2B0E9B9A8547}" presName="iconSpace" presStyleCnt="0"/>
      <dgm:spPr/>
    </dgm:pt>
    <dgm:pt modelId="{200E4291-A65E-4958-B022-76E482D40660}" type="pres">
      <dgm:prSet presAssocID="{4D9508E9-33DA-4D08-A625-2B0E9B9A8547}" presName="parTx" presStyleLbl="revTx" presStyleIdx="2" presStyleCnt="4">
        <dgm:presLayoutVars>
          <dgm:chMax val="0"/>
          <dgm:chPref val="0"/>
        </dgm:presLayoutVars>
      </dgm:prSet>
      <dgm:spPr/>
    </dgm:pt>
    <dgm:pt modelId="{9E9A138F-5257-4B29-B3F9-21EFB9AEA124}" type="pres">
      <dgm:prSet presAssocID="{4D9508E9-33DA-4D08-A625-2B0E9B9A8547}" presName="txSpace" presStyleCnt="0"/>
      <dgm:spPr/>
    </dgm:pt>
    <dgm:pt modelId="{3028AB9E-0674-4302-AE5C-AEE3253EC0BA}" type="pres">
      <dgm:prSet presAssocID="{4D9508E9-33DA-4D08-A625-2B0E9B9A8547}" presName="desTx" presStyleLbl="revTx" presStyleIdx="3" presStyleCnt="4">
        <dgm:presLayoutVars/>
      </dgm:prSet>
      <dgm:spPr/>
    </dgm:pt>
  </dgm:ptLst>
  <dgm:cxnLst>
    <dgm:cxn modelId="{D69DA613-8AF8-4D87-B8C8-8F76226DCB45}" srcId="{0F4BBAE4-635A-4834-9CDD-3FB72172D4CF}" destId="{B0A4FF24-78D4-44B1-A902-E451D064ED8C}" srcOrd="0" destOrd="0" parTransId="{F9051B44-8873-43B5-8AD4-E6885E80ADC7}" sibTransId="{C2A7BFA5-F5C6-4C7D-BE2C-81E4D15861FF}"/>
    <dgm:cxn modelId="{2AF4C517-DA44-4A50-A51C-DE216BB1689C}" srcId="{4D9508E9-33DA-4D08-A625-2B0E9B9A8547}" destId="{7286315F-1593-45C4-B801-67B827E553BF}" srcOrd="2" destOrd="0" parTransId="{F3C42A2C-7BB7-4898-ABBB-C0F349EACE5F}" sibTransId="{2E5C87CC-38A6-483C-A5AB-B4D74D90EF90}"/>
    <dgm:cxn modelId="{599C6227-9583-4D71-BEAC-68AEB489B5A9}" srcId="{B0A4FF24-78D4-44B1-A902-E451D064ED8C}" destId="{8E249F1A-E4D9-4051-B02F-9A3230A500D9}" srcOrd="3" destOrd="0" parTransId="{1C2FF7D8-2898-4721-9C1E-C6562C5C64EE}" sibTransId="{86B80F9B-64D2-494A-8BF3-8ECB80D2D62D}"/>
    <dgm:cxn modelId="{A09A7638-D945-4F1E-9DD8-FCA2FED8854B}" type="presOf" srcId="{4D9508E9-33DA-4D08-A625-2B0E9B9A8547}" destId="{200E4291-A65E-4958-B022-76E482D40660}" srcOrd="0" destOrd="0" presId="urn:microsoft.com/office/officeart/2018/5/layout/CenteredIconLabelDescriptionList"/>
    <dgm:cxn modelId="{C98B093D-6464-47DD-8F6D-B7293A1FB88C}" type="presOf" srcId="{F81E92AB-B7C0-424C-B3F5-390368372529}" destId="{F8140E02-6A09-40A3-8D1F-07132C95CDED}" srcOrd="0" destOrd="2" presId="urn:microsoft.com/office/officeart/2018/5/layout/CenteredIconLabelDescriptionList"/>
    <dgm:cxn modelId="{2553AD3F-1458-4DC1-8F8F-79379BA4F0F3}" type="presOf" srcId="{B0A4FF24-78D4-44B1-A902-E451D064ED8C}" destId="{32E1A582-A66B-4687-809A-17271440C13F}" srcOrd="0" destOrd="0" presId="urn:microsoft.com/office/officeart/2018/5/layout/CenteredIconLabelDescriptionList"/>
    <dgm:cxn modelId="{5B0BCE6A-85F8-430F-9B32-435E4834C694}" type="presOf" srcId="{53B22238-186D-4381-BD94-AEED39E339AD}" destId="{3028AB9E-0674-4302-AE5C-AEE3253EC0BA}" srcOrd="0" destOrd="3" presId="urn:microsoft.com/office/officeart/2018/5/layout/CenteredIconLabelDescriptionList"/>
    <dgm:cxn modelId="{84B8706D-C719-4A28-9305-44AECEFE0CF8}" srcId="{4D9508E9-33DA-4D08-A625-2B0E9B9A8547}" destId="{53B22238-186D-4381-BD94-AEED39E339AD}" srcOrd="3" destOrd="0" parTransId="{71C31F71-C29F-4BBB-868C-5B7E6F272574}" sibTransId="{B4A1283C-BA18-4E31-ACF4-DDDF70F163BC}"/>
    <dgm:cxn modelId="{82D4DB73-9C58-4B2D-A305-CFF228AA61C1}" srcId="{4D9508E9-33DA-4D08-A625-2B0E9B9A8547}" destId="{C6A2D510-9D36-4E44-BA8F-BA734E3E6172}" srcOrd="0" destOrd="0" parTransId="{CACCAD9F-8B75-4C55-B90B-6D826C626CAB}" sibTransId="{AB461094-49D2-4822-ACF0-B7440DF64DED}"/>
    <dgm:cxn modelId="{36926C7C-BD75-4EB5-83B4-82520A98C3C9}" type="presOf" srcId="{5DC64657-3A51-4916-85DE-5C1F1C808506}" destId="{3028AB9E-0674-4302-AE5C-AEE3253EC0BA}" srcOrd="0" destOrd="1" presId="urn:microsoft.com/office/officeart/2018/5/layout/CenteredIconLabelDescriptionList"/>
    <dgm:cxn modelId="{942AAC93-BE1C-49F8-8338-D28C9CDF4F02}" type="presOf" srcId="{7286315F-1593-45C4-B801-67B827E553BF}" destId="{3028AB9E-0674-4302-AE5C-AEE3253EC0BA}" srcOrd="0" destOrd="2" presId="urn:microsoft.com/office/officeart/2018/5/layout/CenteredIconLabelDescriptionList"/>
    <dgm:cxn modelId="{C3A2B99F-529E-4F01-941E-7D910E263DD8}" srcId="{4D9508E9-33DA-4D08-A625-2B0E9B9A8547}" destId="{5DC64657-3A51-4916-85DE-5C1F1C808506}" srcOrd="1" destOrd="0" parTransId="{E743BE1E-5878-4698-AD7D-320EC5B80AE8}" sibTransId="{59A138D3-4B9F-408E-B1E0-3DBF8409CF79}"/>
    <dgm:cxn modelId="{D14992A7-020B-4707-A2A7-E99E3F602546}" type="presOf" srcId="{0916BA58-AAA8-4C82-A6A8-62A79B70575F}" destId="{F8140E02-6A09-40A3-8D1F-07132C95CDED}" srcOrd="0" destOrd="1" presId="urn:microsoft.com/office/officeart/2018/5/layout/CenteredIconLabelDescriptionList"/>
    <dgm:cxn modelId="{A3F326A9-2999-4277-8B0E-DC3C8FD1389D}" srcId="{B0A4FF24-78D4-44B1-A902-E451D064ED8C}" destId="{F81E92AB-B7C0-424C-B3F5-390368372529}" srcOrd="2" destOrd="0" parTransId="{01BA195F-F7F2-45D4-8F8C-3F30BF58DA7C}" sibTransId="{98D41D81-FC81-40AD-BF1E-7B0D77E00069}"/>
    <dgm:cxn modelId="{D2C2D2A9-1AB2-431A-BE9A-6A86DDDD19A4}" type="presOf" srcId="{2DBE3DD0-8007-4185-8404-444DB9E4D475}" destId="{F8140E02-6A09-40A3-8D1F-07132C95CDED}" srcOrd="0" destOrd="0" presId="urn:microsoft.com/office/officeart/2018/5/layout/CenteredIconLabelDescriptionList"/>
    <dgm:cxn modelId="{F2AE70B1-CBCC-46D3-8435-517CED40E165}" srcId="{0F4BBAE4-635A-4834-9CDD-3FB72172D4CF}" destId="{4D9508E9-33DA-4D08-A625-2B0E9B9A8547}" srcOrd="1" destOrd="0" parTransId="{C72792FB-0938-4CC2-9778-075B4A226451}" sibTransId="{CDB3EE29-59D3-465E-A512-2C5B33EC0D9A}"/>
    <dgm:cxn modelId="{E1E9FBB9-0BB1-4E0D-B0CA-6F3496197770}" type="presOf" srcId="{8E249F1A-E4D9-4051-B02F-9A3230A500D9}" destId="{F8140E02-6A09-40A3-8D1F-07132C95CDED}" srcOrd="0" destOrd="3" presId="urn:microsoft.com/office/officeart/2018/5/layout/CenteredIconLabelDescriptionList"/>
    <dgm:cxn modelId="{933AA7DC-7456-4448-87DF-F1453403E7E1}" type="presOf" srcId="{0F4BBAE4-635A-4834-9CDD-3FB72172D4CF}" destId="{032D985D-97C5-4E08-AE7C-4A42122A5BF4}" srcOrd="0" destOrd="0" presId="urn:microsoft.com/office/officeart/2018/5/layout/CenteredIconLabelDescriptionList"/>
    <dgm:cxn modelId="{059428E5-6330-4439-90DD-C4B63272B49E}" srcId="{B0A4FF24-78D4-44B1-A902-E451D064ED8C}" destId="{2DBE3DD0-8007-4185-8404-444DB9E4D475}" srcOrd="0" destOrd="0" parTransId="{304AFAB3-3718-4B93-8097-95E6D46A5EAA}" sibTransId="{EC28A35A-5FE5-4475-AD8B-581DBCF9D0D2}"/>
    <dgm:cxn modelId="{FEF17BE5-CF97-4200-97BF-0065B9A597E1}" type="presOf" srcId="{C6A2D510-9D36-4E44-BA8F-BA734E3E6172}" destId="{3028AB9E-0674-4302-AE5C-AEE3253EC0BA}" srcOrd="0" destOrd="0" presId="urn:microsoft.com/office/officeart/2018/5/layout/CenteredIconLabelDescriptionList"/>
    <dgm:cxn modelId="{FB1720E9-2236-4127-B220-90C9AE8C82AC}" srcId="{B0A4FF24-78D4-44B1-A902-E451D064ED8C}" destId="{0916BA58-AAA8-4C82-A6A8-62A79B70575F}" srcOrd="1" destOrd="0" parTransId="{F6DB9E48-3B9F-4880-9655-721B762414CD}" sibTransId="{CE70E0C8-6E7A-4B53-BC33-5B04A209101C}"/>
    <dgm:cxn modelId="{1951498C-E4AD-4314-BE65-F5509F6ECF96}" type="presParOf" srcId="{032D985D-97C5-4E08-AE7C-4A42122A5BF4}" destId="{81B48E7F-C1B4-4982-B51E-432424624F20}" srcOrd="0" destOrd="0" presId="urn:microsoft.com/office/officeart/2018/5/layout/CenteredIconLabelDescriptionList"/>
    <dgm:cxn modelId="{303F5EBE-FE8A-48F9-9CBC-EECE5DC68C47}" type="presParOf" srcId="{81B48E7F-C1B4-4982-B51E-432424624F20}" destId="{C3FA6F5C-3666-4AF6-9CCE-67621B9CF829}" srcOrd="0" destOrd="0" presId="urn:microsoft.com/office/officeart/2018/5/layout/CenteredIconLabelDescriptionList"/>
    <dgm:cxn modelId="{FFFA2A82-ADA5-4548-974F-EB614F634C20}" type="presParOf" srcId="{81B48E7F-C1B4-4982-B51E-432424624F20}" destId="{19435D89-CB1B-47C1-97B2-4A18DBC446A8}" srcOrd="1" destOrd="0" presId="urn:microsoft.com/office/officeart/2018/5/layout/CenteredIconLabelDescriptionList"/>
    <dgm:cxn modelId="{8F3DA087-3D4A-4603-AF64-362B209C84CB}" type="presParOf" srcId="{81B48E7F-C1B4-4982-B51E-432424624F20}" destId="{32E1A582-A66B-4687-809A-17271440C13F}" srcOrd="2" destOrd="0" presId="urn:microsoft.com/office/officeart/2018/5/layout/CenteredIconLabelDescriptionList"/>
    <dgm:cxn modelId="{A2FEEA50-280C-494B-B8ED-91016A16A0BE}" type="presParOf" srcId="{81B48E7F-C1B4-4982-B51E-432424624F20}" destId="{A4021E7C-468E-415C-BE7C-8536D92BB35B}" srcOrd="3" destOrd="0" presId="urn:microsoft.com/office/officeart/2018/5/layout/CenteredIconLabelDescriptionList"/>
    <dgm:cxn modelId="{F4F84019-50DE-4F38-A4B8-D7AEE098D0A7}" type="presParOf" srcId="{81B48E7F-C1B4-4982-B51E-432424624F20}" destId="{F8140E02-6A09-40A3-8D1F-07132C95CDED}" srcOrd="4" destOrd="0" presId="urn:microsoft.com/office/officeart/2018/5/layout/CenteredIconLabelDescriptionList"/>
    <dgm:cxn modelId="{3F89B317-D827-4BA8-9524-711CCAB42F2E}" type="presParOf" srcId="{032D985D-97C5-4E08-AE7C-4A42122A5BF4}" destId="{4CC9BE91-03A4-4F7A-AE42-34ED3CC61123}" srcOrd="1" destOrd="0" presId="urn:microsoft.com/office/officeart/2018/5/layout/CenteredIconLabelDescriptionList"/>
    <dgm:cxn modelId="{B9F1B3F7-CC85-4608-B2D5-1F99A9E0A799}" type="presParOf" srcId="{032D985D-97C5-4E08-AE7C-4A42122A5BF4}" destId="{004794B6-E28D-4FEC-8B47-CAD8F34177C2}" srcOrd="2" destOrd="0" presId="urn:microsoft.com/office/officeart/2018/5/layout/CenteredIconLabelDescriptionList"/>
    <dgm:cxn modelId="{1B2CC304-DB3C-4F3A-B8F4-1B8B6F0A1A12}" type="presParOf" srcId="{004794B6-E28D-4FEC-8B47-CAD8F34177C2}" destId="{B032A72A-12D1-491A-BFE8-2CADAC1424A1}" srcOrd="0" destOrd="0" presId="urn:microsoft.com/office/officeart/2018/5/layout/CenteredIconLabelDescriptionList"/>
    <dgm:cxn modelId="{3B783824-5F54-4B13-A062-1D23DA241CD9}" type="presParOf" srcId="{004794B6-E28D-4FEC-8B47-CAD8F34177C2}" destId="{6106FB07-2003-4E8B-B672-7214CBCA32FB}" srcOrd="1" destOrd="0" presId="urn:microsoft.com/office/officeart/2018/5/layout/CenteredIconLabelDescriptionList"/>
    <dgm:cxn modelId="{D9214C35-45FC-4152-820F-12BAD9162F5C}" type="presParOf" srcId="{004794B6-E28D-4FEC-8B47-CAD8F34177C2}" destId="{200E4291-A65E-4958-B022-76E482D40660}" srcOrd="2" destOrd="0" presId="urn:microsoft.com/office/officeart/2018/5/layout/CenteredIconLabelDescriptionList"/>
    <dgm:cxn modelId="{886961FD-12A6-4608-AB96-B1ABAAD7CB49}" type="presParOf" srcId="{004794B6-E28D-4FEC-8B47-CAD8F34177C2}" destId="{9E9A138F-5257-4B29-B3F9-21EFB9AEA124}" srcOrd="3" destOrd="0" presId="urn:microsoft.com/office/officeart/2018/5/layout/CenteredIconLabelDescriptionList"/>
    <dgm:cxn modelId="{EB94B1AF-DC38-4430-BC3E-79EE0CC97232}" type="presParOf" srcId="{004794B6-E28D-4FEC-8B47-CAD8F34177C2}" destId="{3028AB9E-0674-4302-AE5C-AEE3253EC0B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DC9E04A-3521-4188-A3C0-C2144E68485D}" type="doc">
      <dgm:prSet loTypeId="urn:microsoft.com/office/officeart/2005/8/layout/vList5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971E4FD-9D7B-421D-90A5-6F6A5227150B}">
      <dgm:prSet/>
      <dgm:spPr/>
      <dgm:t>
        <a:bodyPr/>
        <a:lstStyle/>
        <a:p>
          <a:r>
            <a:rPr lang="en-US"/>
            <a:t>Built-in connectors</a:t>
          </a:r>
        </a:p>
      </dgm:t>
    </dgm:pt>
    <dgm:pt modelId="{1549DCCC-1AD8-4120-A930-866254A6AD55}" type="parTrans" cxnId="{A24AA488-4A4F-4F6E-9E9B-E453970607A0}">
      <dgm:prSet/>
      <dgm:spPr/>
      <dgm:t>
        <a:bodyPr/>
        <a:lstStyle/>
        <a:p>
          <a:endParaRPr lang="en-US"/>
        </a:p>
      </dgm:t>
    </dgm:pt>
    <dgm:pt modelId="{0FEED8E0-0B80-4609-ABFA-3910415589E7}" type="sibTrans" cxnId="{A24AA488-4A4F-4F6E-9E9B-E453970607A0}">
      <dgm:prSet/>
      <dgm:spPr/>
      <dgm:t>
        <a:bodyPr/>
        <a:lstStyle/>
        <a:p>
          <a:endParaRPr lang="en-US"/>
        </a:p>
      </dgm:t>
    </dgm:pt>
    <dgm:pt modelId="{E11515FF-D99F-4EA1-B5FB-55BECDD2394D}">
      <dgm:prSet/>
      <dgm:spPr/>
      <dgm:t>
        <a:bodyPr/>
        <a:lstStyle/>
        <a:p>
          <a:r>
            <a:rPr lang="en-US"/>
            <a:t>HTTP, Control, Schedule</a:t>
          </a:r>
        </a:p>
      </dgm:t>
    </dgm:pt>
    <dgm:pt modelId="{2A6ADDDA-BC14-4DE4-9330-7D87CD8C3B6A}" type="parTrans" cxnId="{8F3964B0-32FB-45E6-A79D-43796470969E}">
      <dgm:prSet/>
      <dgm:spPr/>
      <dgm:t>
        <a:bodyPr/>
        <a:lstStyle/>
        <a:p>
          <a:endParaRPr lang="en-US"/>
        </a:p>
      </dgm:t>
    </dgm:pt>
    <dgm:pt modelId="{8389D386-A583-4ACC-9E69-F4A5E68A7A57}" type="sibTrans" cxnId="{8F3964B0-32FB-45E6-A79D-43796470969E}">
      <dgm:prSet/>
      <dgm:spPr/>
      <dgm:t>
        <a:bodyPr/>
        <a:lstStyle/>
        <a:p>
          <a:endParaRPr lang="en-US"/>
        </a:p>
      </dgm:t>
    </dgm:pt>
    <dgm:pt modelId="{6CBDF270-D14D-4F52-820F-5089EF1D3FA8}">
      <dgm:prSet/>
      <dgm:spPr/>
      <dgm:t>
        <a:bodyPr/>
        <a:lstStyle/>
        <a:p>
          <a:r>
            <a:rPr lang="en-US"/>
            <a:t>Managed connectors</a:t>
          </a:r>
        </a:p>
      </dgm:t>
    </dgm:pt>
    <dgm:pt modelId="{72D257F6-0424-4FD6-99DE-19F42EF99E44}" type="parTrans" cxnId="{9F707514-9076-456A-9D7E-D73438A8D826}">
      <dgm:prSet/>
      <dgm:spPr/>
      <dgm:t>
        <a:bodyPr/>
        <a:lstStyle/>
        <a:p>
          <a:endParaRPr lang="en-US"/>
        </a:p>
      </dgm:t>
    </dgm:pt>
    <dgm:pt modelId="{42E42C41-93B4-4853-A40B-9171CFEB3274}" type="sibTrans" cxnId="{9F707514-9076-456A-9D7E-D73438A8D826}">
      <dgm:prSet/>
      <dgm:spPr/>
      <dgm:t>
        <a:bodyPr/>
        <a:lstStyle/>
        <a:p>
          <a:endParaRPr lang="en-US"/>
        </a:p>
      </dgm:t>
    </dgm:pt>
    <dgm:pt modelId="{4BEE258A-DD1F-443F-A273-CEA36D3CA1C6}">
      <dgm:prSet/>
      <dgm:spPr/>
      <dgm:t>
        <a:bodyPr/>
        <a:lstStyle/>
        <a:p>
          <a:r>
            <a:rPr lang="en-US"/>
            <a:t>Microsoft &amp; third-party services</a:t>
          </a:r>
        </a:p>
      </dgm:t>
    </dgm:pt>
    <dgm:pt modelId="{F1F2A135-6AEA-4DF2-8C02-F769ABB52F11}" type="parTrans" cxnId="{0878C46D-7010-4D48-9860-7DE155048C3E}">
      <dgm:prSet/>
      <dgm:spPr/>
      <dgm:t>
        <a:bodyPr/>
        <a:lstStyle/>
        <a:p>
          <a:endParaRPr lang="en-US"/>
        </a:p>
      </dgm:t>
    </dgm:pt>
    <dgm:pt modelId="{191A8922-DE17-4799-8B98-573C9B86ACEA}" type="sibTrans" cxnId="{0878C46D-7010-4D48-9860-7DE155048C3E}">
      <dgm:prSet/>
      <dgm:spPr/>
      <dgm:t>
        <a:bodyPr/>
        <a:lstStyle/>
        <a:p>
          <a:endParaRPr lang="en-US"/>
        </a:p>
      </dgm:t>
    </dgm:pt>
    <dgm:pt modelId="{E91C539C-E141-4C6B-A8B8-2560DEA506F1}">
      <dgm:prSet/>
      <dgm:spPr/>
      <dgm:t>
        <a:bodyPr/>
        <a:lstStyle/>
        <a:p>
          <a:r>
            <a:rPr lang="en-US"/>
            <a:t>Custom connectors</a:t>
          </a:r>
        </a:p>
      </dgm:t>
    </dgm:pt>
    <dgm:pt modelId="{26C70AFC-73DE-4673-B38F-1B39A5F3255C}" type="parTrans" cxnId="{A221E20C-B8E1-45FC-8886-C9EE80EBE9B1}">
      <dgm:prSet/>
      <dgm:spPr/>
      <dgm:t>
        <a:bodyPr/>
        <a:lstStyle/>
        <a:p>
          <a:endParaRPr lang="en-US"/>
        </a:p>
      </dgm:t>
    </dgm:pt>
    <dgm:pt modelId="{C1446B7A-7D79-4779-A303-D7AFB7E9ABD4}" type="sibTrans" cxnId="{A221E20C-B8E1-45FC-8886-C9EE80EBE9B1}">
      <dgm:prSet/>
      <dgm:spPr/>
      <dgm:t>
        <a:bodyPr/>
        <a:lstStyle/>
        <a:p>
          <a:endParaRPr lang="en-US"/>
        </a:p>
      </dgm:t>
    </dgm:pt>
    <dgm:pt modelId="{0506FAD3-E76F-4C84-8F8E-559D75D983D3}">
      <dgm:prSet/>
      <dgm:spPr/>
      <dgm:t>
        <a:bodyPr/>
        <a:lstStyle/>
        <a:p>
          <a:r>
            <a:rPr lang="en-US"/>
            <a:t>For your own APIs or services</a:t>
          </a:r>
        </a:p>
      </dgm:t>
    </dgm:pt>
    <dgm:pt modelId="{6F3ED7C9-F51B-4807-8C8D-07043BFE6A58}" type="parTrans" cxnId="{185E2255-1A2A-4746-90CC-4C01C6531147}">
      <dgm:prSet/>
      <dgm:spPr/>
      <dgm:t>
        <a:bodyPr/>
        <a:lstStyle/>
        <a:p>
          <a:endParaRPr lang="en-US"/>
        </a:p>
      </dgm:t>
    </dgm:pt>
    <dgm:pt modelId="{F387924E-A1A9-46DC-9522-CA272A2191F2}" type="sibTrans" cxnId="{185E2255-1A2A-4746-90CC-4C01C6531147}">
      <dgm:prSet/>
      <dgm:spPr/>
      <dgm:t>
        <a:bodyPr/>
        <a:lstStyle/>
        <a:p>
          <a:endParaRPr lang="en-US"/>
        </a:p>
      </dgm:t>
    </dgm:pt>
    <dgm:pt modelId="{82732AF2-EF53-4912-91A4-9D43269494FC}">
      <dgm:prSet/>
      <dgm:spPr/>
      <dgm:t>
        <a:bodyPr/>
        <a:lstStyle/>
        <a:p>
          <a:r>
            <a:rPr lang="en-US"/>
            <a:t>Available by default, no extra setup</a:t>
          </a:r>
        </a:p>
      </dgm:t>
    </dgm:pt>
    <dgm:pt modelId="{E10DDCB1-DB0D-4680-BA1A-5F1F84ADB04B}" type="sibTrans" cxnId="{E4A20CD5-5A2C-4C7A-BA90-75ADA5D2E95F}">
      <dgm:prSet/>
      <dgm:spPr/>
      <dgm:t>
        <a:bodyPr/>
        <a:lstStyle/>
        <a:p>
          <a:endParaRPr lang="en-US"/>
        </a:p>
      </dgm:t>
    </dgm:pt>
    <dgm:pt modelId="{FD213DE7-371A-42C7-8F24-C046B45E2C77}" type="parTrans" cxnId="{E4A20CD5-5A2C-4C7A-BA90-75ADA5D2E95F}">
      <dgm:prSet/>
      <dgm:spPr/>
      <dgm:t>
        <a:bodyPr/>
        <a:lstStyle/>
        <a:p>
          <a:endParaRPr lang="en-US"/>
        </a:p>
      </dgm:t>
    </dgm:pt>
    <dgm:pt modelId="{DFC005B5-7CF4-4EBE-A655-56C05A0A74A0}">
      <dgm:prSet/>
      <dgm:spPr/>
      <dgm:t>
        <a:bodyPr/>
        <a:lstStyle/>
        <a:p>
          <a:r>
            <a:rPr lang="en-US"/>
            <a:t>Use OpenAPI (Swagger) or Postman collections</a:t>
          </a:r>
        </a:p>
      </dgm:t>
    </dgm:pt>
    <dgm:pt modelId="{8DB38189-2B4C-47CE-A91D-2CDA71C925D5}" type="sibTrans" cxnId="{9A693BEF-B76A-4FD3-84AA-533D07023AAA}">
      <dgm:prSet/>
      <dgm:spPr/>
      <dgm:t>
        <a:bodyPr/>
        <a:lstStyle/>
        <a:p>
          <a:endParaRPr lang="en-US"/>
        </a:p>
      </dgm:t>
    </dgm:pt>
    <dgm:pt modelId="{E43747DB-4523-4450-857A-C8D92D82363F}" type="parTrans" cxnId="{9A693BEF-B76A-4FD3-84AA-533D07023AAA}">
      <dgm:prSet/>
      <dgm:spPr/>
      <dgm:t>
        <a:bodyPr/>
        <a:lstStyle/>
        <a:p>
          <a:endParaRPr lang="en-US"/>
        </a:p>
      </dgm:t>
    </dgm:pt>
    <dgm:pt modelId="{7FA8B25D-8B8E-4AC8-B8D2-12F1C89BCED2}">
      <dgm:prSet/>
      <dgm:spPr/>
      <dgm:t>
        <a:bodyPr/>
        <a:lstStyle/>
        <a:p>
          <a:r>
            <a:rPr lang="en-US"/>
            <a:t>Hosted and maintained by MSFT</a:t>
          </a:r>
        </a:p>
      </dgm:t>
    </dgm:pt>
    <dgm:pt modelId="{54E62C0D-7808-4309-9984-B112E1C0605C}" type="sibTrans" cxnId="{F6D71DA0-77F0-4D0B-82DC-DD4F12A3F9FC}">
      <dgm:prSet/>
      <dgm:spPr/>
      <dgm:t>
        <a:bodyPr/>
        <a:lstStyle/>
        <a:p>
          <a:endParaRPr lang="en-US"/>
        </a:p>
      </dgm:t>
    </dgm:pt>
    <dgm:pt modelId="{E00383D6-C927-4587-A9FD-5E6FF6FB6AA3}" type="parTrans" cxnId="{F6D71DA0-77F0-4D0B-82DC-DD4F12A3F9FC}">
      <dgm:prSet/>
      <dgm:spPr/>
      <dgm:t>
        <a:bodyPr/>
        <a:lstStyle/>
        <a:p>
          <a:endParaRPr lang="en-US"/>
        </a:p>
      </dgm:t>
    </dgm:pt>
    <dgm:pt modelId="{4B1AF74A-A5E2-4567-8019-1782A84DC067}" type="pres">
      <dgm:prSet presAssocID="{2DC9E04A-3521-4188-A3C0-C2144E68485D}" presName="Name0" presStyleCnt="0">
        <dgm:presLayoutVars>
          <dgm:dir/>
          <dgm:animLvl val="lvl"/>
          <dgm:resizeHandles val="exact"/>
        </dgm:presLayoutVars>
      </dgm:prSet>
      <dgm:spPr/>
    </dgm:pt>
    <dgm:pt modelId="{AC122FBD-060E-4E58-AF60-D0FD5EAF937D}" type="pres">
      <dgm:prSet presAssocID="{6971E4FD-9D7B-421D-90A5-6F6A5227150B}" presName="linNode" presStyleCnt="0"/>
      <dgm:spPr/>
    </dgm:pt>
    <dgm:pt modelId="{557075CC-0648-4BB4-8CEC-478B4AA4511B}" type="pres">
      <dgm:prSet presAssocID="{6971E4FD-9D7B-421D-90A5-6F6A5227150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917F336-E4F5-48DF-BBF8-82BED3871180}" type="pres">
      <dgm:prSet presAssocID="{6971E4FD-9D7B-421D-90A5-6F6A5227150B}" presName="descendantText" presStyleLbl="alignAccFollowNode1" presStyleIdx="0" presStyleCnt="3">
        <dgm:presLayoutVars>
          <dgm:bulletEnabled val="1"/>
        </dgm:presLayoutVars>
      </dgm:prSet>
      <dgm:spPr/>
    </dgm:pt>
    <dgm:pt modelId="{A2DEA036-8974-4147-AD39-6FBDF9F87115}" type="pres">
      <dgm:prSet presAssocID="{0FEED8E0-0B80-4609-ABFA-3910415589E7}" presName="sp" presStyleCnt="0"/>
      <dgm:spPr/>
    </dgm:pt>
    <dgm:pt modelId="{8B08F570-EC6D-4970-A86A-B949B89D97B0}" type="pres">
      <dgm:prSet presAssocID="{6CBDF270-D14D-4F52-820F-5089EF1D3FA8}" presName="linNode" presStyleCnt="0"/>
      <dgm:spPr/>
    </dgm:pt>
    <dgm:pt modelId="{0355A6A2-0B70-491B-A960-6198BE945450}" type="pres">
      <dgm:prSet presAssocID="{6CBDF270-D14D-4F52-820F-5089EF1D3F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3F08CFE-A792-4346-9D5E-39B52EB143E2}" type="pres">
      <dgm:prSet presAssocID="{6CBDF270-D14D-4F52-820F-5089EF1D3FA8}" presName="descendantText" presStyleLbl="alignAccFollowNode1" presStyleIdx="1" presStyleCnt="3">
        <dgm:presLayoutVars>
          <dgm:bulletEnabled val="1"/>
        </dgm:presLayoutVars>
      </dgm:prSet>
      <dgm:spPr/>
    </dgm:pt>
    <dgm:pt modelId="{76910946-4B2A-4316-B4D3-8553224FD786}" type="pres">
      <dgm:prSet presAssocID="{42E42C41-93B4-4853-A40B-9171CFEB3274}" presName="sp" presStyleCnt="0"/>
      <dgm:spPr/>
    </dgm:pt>
    <dgm:pt modelId="{FEF2B362-2107-47AC-9BC5-34401416A39F}" type="pres">
      <dgm:prSet presAssocID="{E91C539C-E141-4C6B-A8B8-2560DEA506F1}" presName="linNode" presStyleCnt="0"/>
      <dgm:spPr/>
    </dgm:pt>
    <dgm:pt modelId="{9C579BAE-489F-4DF4-A5F5-294142853AF7}" type="pres">
      <dgm:prSet presAssocID="{E91C539C-E141-4C6B-A8B8-2560DEA506F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4F3E668-D900-4704-A0A3-93E8DAC287F5}" type="pres">
      <dgm:prSet presAssocID="{E91C539C-E141-4C6B-A8B8-2560DEA506F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221E20C-B8E1-45FC-8886-C9EE80EBE9B1}" srcId="{2DC9E04A-3521-4188-A3C0-C2144E68485D}" destId="{E91C539C-E141-4C6B-A8B8-2560DEA506F1}" srcOrd="2" destOrd="0" parTransId="{26C70AFC-73DE-4673-B38F-1B39A5F3255C}" sibTransId="{C1446B7A-7D79-4779-A303-D7AFB7E9ABD4}"/>
    <dgm:cxn modelId="{9F707514-9076-456A-9D7E-D73438A8D826}" srcId="{2DC9E04A-3521-4188-A3C0-C2144E68485D}" destId="{6CBDF270-D14D-4F52-820F-5089EF1D3FA8}" srcOrd="1" destOrd="0" parTransId="{72D257F6-0424-4FD6-99DE-19F42EF99E44}" sibTransId="{42E42C41-93B4-4853-A40B-9171CFEB3274}"/>
    <dgm:cxn modelId="{D0C63B3B-CEB4-4A0D-99F6-168ED64A2BA4}" type="presOf" srcId="{6CBDF270-D14D-4F52-820F-5089EF1D3FA8}" destId="{0355A6A2-0B70-491B-A960-6198BE945450}" srcOrd="0" destOrd="0" presId="urn:microsoft.com/office/officeart/2005/8/layout/vList5"/>
    <dgm:cxn modelId="{508F9C5D-7851-4532-8212-1D20969BE638}" type="presOf" srcId="{2DC9E04A-3521-4188-A3C0-C2144E68485D}" destId="{4B1AF74A-A5E2-4567-8019-1782A84DC067}" srcOrd="0" destOrd="0" presId="urn:microsoft.com/office/officeart/2005/8/layout/vList5"/>
    <dgm:cxn modelId="{898E0A60-DC9D-4C2F-AD8B-0C209283FA29}" type="presOf" srcId="{E91C539C-E141-4C6B-A8B8-2560DEA506F1}" destId="{9C579BAE-489F-4DF4-A5F5-294142853AF7}" srcOrd="0" destOrd="0" presId="urn:microsoft.com/office/officeart/2005/8/layout/vList5"/>
    <dgm:cxn modelId="{0878C46D-7010-4D48-9860-7DE155048C3E}" srcId="{6CBDF270-D14D-4F52-820F-5089EF1D3FA8}" destId="{4BEE258A-DD1F-443F-A273-CEA36D3CA1C6}" srcOrd="0" destOrd="0" parTransId="{F1F2A135-6AEA-4DF2-8C02-F769ABB52F11}" sibTransId="{191A8922-DE17-4799-8B98-573C9B86ACEA}"/>
    <dgm:cxn modelId="{CD583E4F-DE02-4993-A9BE-E852A33CFF3A}" type="presOf" srcId="{82732AF2-EF53-4912-91A4-9D43269494FC}" destId="{D917F336-E4F5-48DF-BBF8-82BED3871180}" srcOrd="0" destOrd="1" presId="urn:microsoft.com/office/officeart/2005/8/layout/vList5"/>
    <dgm:cxn modelId="{00AFFB74-E1DA-458E-9646-CA47D93E5939}" type="presOf" srcId="{4BEE258A-DD1F-443F-A273-CEA36D3CA1C6}" destId="{D3F08CFE-A792-4346-9D5E-39B52EB143E2}" srcOrd="0" destOrd="0" presId="urn:microsoft.com/office/officeart/2005/8/layout/vList5"/>
    <dgm:cxn modelId="{185E2255-1A2A-4746-90CC-4C01C6531147}" srcId="{E91C539C-E141-4C6B-A8B8-2560DEA506F1}" destId="{0506FAD3-E76F-4C84-8F8E-559D75D983D3}" srcOrd="0" destOrd="0" parTransId="{6F3ED7C9-F51B-4807-8C8D-07043BFE6A58}" sibTransId="{F387924E-A1A9-46DC-9522-CA272A2191F2}"/>
    <dgm:cxn modelId="{A24AA488-4A4F-4F6E-9E9B-E453970607A0}" srcId="{2DC9E04A-3521-4188-A3C0-C2144E68485D}" destId="{6971E4FD-9D7B-421D-90A5-6F6A5227150B}" srcOrd="0" destOrd="0" parTransId="{1549DCCC-1AD8-4120-A930-866254A6AD55}" sibTransId="{0FEED8E0-0B80-4609-ABFA-3910415589E7}"/>
    <dgm:cxn modelId="{F6D71DA0-77F0-4D0B-82DC-DD4F12A3F9FC}" srcId="{6CBDF270-D14D-4F52-820F-5089EF1D3FA8}" destId="{7FA8B25D-8B8E-4AC8-B8D2-12F1C89BCED2}" srcOrd="1" destOrd="0" parTransId="{E00383D6-C927-4587-A9FD-5E6FF6FB6AA3}" sibTransId="{54E62C0D-7808-4309-9984-B112E1C0605C}"/>
    <dgm:cxn modelId="{E4BDC8AF-E75A-48F1-A9E7-35F783C9C016}" type="presOf" srcId="{6971E4FD-9D7B-421D-90A5-6F6A5227150B}" destId="{557075CC-0648-4BB4-8CEC-478B4AA4511B}" srcOrd="0" destOrd="0" presId="urn:microsoft.com/office/officeart/2005/8/layout/vList5"/>
    <dgm:cxn modelId="{8F3964B0-32FB-45E6-A79D-43796470969E}" srcId="{6971E4FD-9D7B-421D-90A5-6F6A5227150B}" destId="{E11515FF-D99F-4EA1-B5FB-55BECDD2394D}" srcOrd="0" destOrd="0" parTransId="{2A6ADDDA-BC14-4DE4-9330-7D87CD8C3B6A}" sibTransId="{8389D386-A583-4ACC-9E69-F4A5E68A7A57}"/>
    <dgm:cxn modelId="{5878EBB2-01CE-4C20-B549-50C393BE4CF9}" type="presOf" srcId="{0506FAD3-E76F-4C84-8F8E-559D75D983D3}" destId="{54F3E668-D900-4704-A0A3-93E8DAC287F5}" srcOrd="0" destOrd="0" presId="urn:microsoft.com/office/officeart/2005/8/layout/vList5"/>
    <dgm:cxn modelId="{E4A20CD5-5A2C-4C7A-BA90-75ADA5D2E95F}" srcId="{6971E4FD-9D7B-421D-90A5-6F6A5227150B}" destId="{82732AF2-EF53-4912-91A4-9D43269494FC}" srcOrd="1" destOrd="0" parTransId="{FD213DE7-371A-42C7-8F24-C046B45E2C77}" sibTransId="{E10DDCB1-DB0D-4680-BA1A-5F1F84ADB04B}"/>
    <dgm:cxn modelId="{3F19E3D9-9AE5-471A-A0C7-59D83A8D0E76}" type="presOf" srcId="{DFC005B5-7CF4-4EBE-A655-56C05A0A74A0}" destId="{54F3E668-D900-4704-A0A3-93E8DAC287F5}" srcOrd="0" destOrd="1" presId="urn:microsoft.com/office/officeart/2005/8/layout/vList5"/>
    <dgm:cxn modelId="{E59EC0DD-9919-43D2-A260-62431167570C}" type="presOf" srcId="{E11515FF-D99F-4EA1-B5FB-55BECDD2394D}" destId="{D917F336-E4F5-48DF-BBF8-82BED3871180}" srcOrd="0" destOrd="0" presId="urn:microsoft.com/office/officeart/2005/8/layout/vList5"/>
    <dgm:cxn modelId="{846F17EC-E78B-497E-9AFC-DD7649FF6F10}" type="presOf" srcId="{7FA8B25D-8B8E-4AC8-B8D2-12F1C89BCED2}" destId="{D3F08CFE-A792-4346-9D5E-39B52EB143E2}" srcOrd="0" destOrd="1" presId="urn:microsoft.com/office/officeart/2005/8/layout/vList5"/>
    <dgm:cxn modelId="{9A693BEF-B76A-4FD3-84AA-533D07023AAA}" srcId="{E91C539C-E141-4C6B-A8B8-2560DEA506F1}" destId="{DFC005B5-7CF4-4EBE-A655-56C05A0A74A0}" srcOrd="1" destOrd="0" parTransId="{E43747DB-4523-4450-857A-C8D92D82363F}" sibTransId="{8DB38189-2B4C-47CE-A91D-2CDA71C925D5}"/>
    <dgm:cxn modelId="{AF5D4731-6275-4E10-B0CA-6387312AE685}" type="presParOf" srcId="{4B1AF74A-A5E2-4567-8019-1782A84DC067}" destId="{AC122FBD-060E-4E58-AF60-D0FD5EAF937D}" srcOrd="0" destOrd="0" presId="urn:microsoft.com/office/officeart/2005/8/layout/vList5"/>
    <dgm:cxn modelId="{FD3951B9-0332-4F4A-9271-A13A4BDB5B11}" type="presParOf" srcId="{AC122FBD-060E-4E58-AF60-D0FD5EAF937D}" destId="{557075CC-0648-4BB4-8CEC-478B4AA4511B}" srcOrd="0" destOrd="0" presId="urn:microsoft.com/office/officeart/2005/8/layout/vList5"/>
    <dgm:cxn modelId="{08E561AC-7B93-44D7-95C8-04695C549487}" type="presParOf" srcId="{AC122FBD-060E-4E58-AF60-D0FD5EAF937D}" destId="{D917F336-E4F5-48DF-BBF8-82BED3871180}" srcOrd="1" destOrd="0" presId="urn:microsoft.com/office/officeart/2005/8/layout/vList5"/>
    <dgm:cxn modelId="{88ABFFD8-DDB4-464C-B896-E03F9034E1A4}" type="presParOf" srcId="{4B1AF74A-A5E2-4567-8019-1782A84DC067}" destId="{A2DEA036-8974-4147-AD39-6FBDF9F87115}" srcOrd="1" destOrd="0" presId="urn:microsoft.com/office/officeart/2005/8/layout/vList5"/>
    <dgm:cxn modelId="{5A772078-6724-4F13-8A14-90C624A48EF0}" type="presParOf" srcId="{4B1AF74A-A5E2-4567-8019-1782A84DC067}" destId="{8B08F570-EC6D-4970-A86A-B949B89D97B0}" srcOrd="2" destOrd="0" presId="urn:microsoft.com/office/officeart/2005/8/layout/vList5"/>
    <dgm:cxn modelId="{7BD53D39-5AC5-4DC7-B394-2EAB0ADB5AC4}" type="presParOf" srcId="{8B08F570-EC6D-4970-A86A-B949B89D97B0}" destId="{0355A6A2-0B70-491B-A960-6198BE945450}" srcOrd="0" destOrd="0" presId="urn:microsoft.com/office/officeart/2005/8/layout/vList5"/>
    <dgm:cxn modelId="{0130026E-4166-4EF0-BD5C-D8620AAFE351}" type="presParOf" srcId="{8B08F570-EC6D-4970-A86A-B949B89D97B0}" destId="{D3F08CFE-A792-4346-9D5E-39B52EB143E2}" srcOrd="1" destOrd="0" presId="urn:microsoft.com/office/officeart/2005/8/layout/vList5"/>
    <dgm:cxn modelId="{E179A5DE-D0E7-42A2-9867-5168609434D7}" type="presParOf" srcId="{4B1AF74A-A5E2-4567-8019-1782A84DC067}" destId="{76910946-4B2A-4316-B4D3-8553224FD786}" srcOrd="3" destOrd="0" presId="urn:microsoft.com/office/officeart/2005/8/layout/vList5"/>
    <dgm:cxn modelId="{DDF91CFF-38EA-4665-A7FD-4A3A6A72DD50}" type="presParOf" srcId="{4B1AF74A-A5E2-4567-8019-1782A84DC067}" destId="{FEF2B362-2107-47AC-9BC5-34401416A39F}" srcOrd="4" destOrd="0" presId="urn:microsoft.com/office/officeart/2005/8/layout/vList5"/>
    <dgm:cxn modelId="{F9A1C1B4-2F80-4891-9A85-70DE5161697E}" type="presParOf" srcId="{FEF2B362-2107-47AC-9BC5-34401416A39F}" destId="{9C579BAE-489F-4DF4-A5F5-294142853AF7}" srcOrd="0" destOrd="0" presId="urn:microsoft.com/office/officeart/2005/8/layout/vList5"/>
    <dgm:cxn modelId="{2A365930-131D-47B5-B258-17F9CCA48019}" type="presParOf" srcId="{FEF2B362-2107-47AC-9BC5-34401416A39F}" destId="{54F3E668-D900-4704-A0A3-93E8DAC287F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796106-F0B4-4176-836F-1B5D521855AD}" type="doc">
      <dgm:prSet loTypeId="urn:microsoft.com/office/officeart/2018/2/layout/IconCircle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689AEA1-E009-4185-A670-D7F8C21568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b="1"/>
            <a:t>conditions</a:t>
          </a:r>
          <a:r>
            <a:rPr lang="en-US"/>
            <a:t> (if/else, switch) for logic branching</a:t>
          </a:r>
        </a:p>
      </dgm:t>
    </dgm:pt>
    <dgm:pt modelId="{D074033B-BB48-4F48-A7D0-91B8AB8CA33F}" type="parTrans" cxnId="{C29ECB34-D447-44AC-8C7D-405CAA3D4AF7}">
      <dgm:prSet/>
      <dgm:spPr/>
      <dgm:t>
        <a:bodyPr/>
        <a:lstStyle/>
        <a:p>
          <a:endParaRPr lang="en-US"/>
        </a:p>
      </dgm:t>
    </dgm:pt>
    <dgm:pt modelId="{9A3CF3B7-C80E-4B8E-858E-154D02DCAC4A}" type="sibTrans" cxnId="{C29ECB34-D447-44AC-8C7D-405CAA3D4A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8226811-408C-4A92-A8E2-237D0BE39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 </a:t>
          </a:r>
          <a:r>
            <a:rPr lang="en-US" b="1"/>
            <a:t>parallel</a:t>
          </a:r>
          <a:r>
            <a:rPr lang="en-US"/>
            <a:t> </a:t>
          </a:r>
          <a:r>
            <a:rPr lang="en-US" b="1"/>
            <a:t>branches</a:t>
          </a:r>
          <a:r>
            <a:rPr lang="en-US"/>
            <a:t> for concurrent execution</a:t>
          </a:r>
        </a:p>
      </dgm:t>
    </dgm:pt>
    <dgm:pt modelId="{A3DC48A6-D535-4136-B93A-A194F2E45CA6}" type="parTrans" cxnId="{6E242DD3-9EC1-42B6-9391-35AC84712052}">
      <dgm:prSet/>
      <dgm:spPr/>
      <dgm:t>
        <a:bodyPr/>
        <a:lstStyle/>
        <a:p>
          <a:endParaRPr lang="en-NL"/>
        </a:p>
      </dgm:t>
    </dgm:pt>
    <dgm:pt modelId="{A21802AD-5C92-41E4-AFCF-035B18D5A63F}" type="sibTrans" cxnId="{6E242DD3-9EC1-42B6-9391-35AC84712052}">
      <dgm:prSet/>
      <dgm:spPr/>
      <dgm:t>
        <a:bodyPr/>
        <a:lstStyle/>
        <a:p>
          <a:pPr>
            <a:lnSpc>
              <a:spcPct val="100000"/>
            </a:lnSpc>
          </a:pPr>
          <a:endParaRPr lang="en-NL"/>
        </a:p>
      </dgm:t>
    </dgm:pt>
    <dgm:pt modelId="{06B32580-84DA-4D17-ABDC-FBB7E7682C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Group steps into </a:t>
          </a:r>
          <a:r>
            <a:rPr lang="en-US" b="1"/>
            <a:t>scopes</a:t>
          </a:r>
          <a:r>
            <a:rPr lang="en-US"/>
            <a:t> for structure and clarity</a:t>
          </a:r>
        </a:p>
      </dgm:t>
    </dgm:pt>
    <dgm:pt modelId="{38758446-9E7D-4D0B-B1F4-93CF7BC7006B}" type="parTrans" cxnId="{6A2D0795-B2B6-4150-A661-F636035F3E4C}">
      <dgm:prSet/>
      <dgm:spPr/>
      <dgm:t>
        <a:bodyPr/>
        <a:lstStyle/>
        <a:p>
          <a:endParaRPr lang="en-NL"/>
        </a:p>
      </dgm:t>
    </dgm:pt>
    <dgm:pt modelId="{4D8E5E7C-071E-4EAD-8E5B-9F643B80520B}" type="sibTrans" cxnId="{6A2D0795-B2B6-4150-A661-F636035F3E4C}">
      <dgm:prSet/>
      <dgm:spPr/>
      <dgm:t>
        <a:bodyPr/>
        <a:lstStyle/>
        <a:p>
          <a:pPr>
            <a:lnSpc>
              <a:spcPct val="100000"/>
            </a:lnSpc>
          </a:pPr>
          <a:endParaRPr lang="en-NL"/>
        </a:p>
      </dgm:t>
    </dgm:pt>
    <dgm:pt modelId="{1D0B6281-29AA-4409-87E4-E1EDB90176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Loop through arrays using </a:t>
          </a:r>
          <a:r>
            <a:rPr lang="en-US" b="1"/>
            <a:t>For</a:t>
          </a:r>
          <a:r>
            <a:rPr lang="en-US"/>
            <a:t> </a:t>
          </a:r>
          <a:r>
            <a:rPr lang="en-US" b="1"/>
            <a:t>each</a:t>
          </a:r>
        </a:p>
      </dgm:t>
    </dgm:pt>
    <dgm:pt modelId="{94C8F347-7349-4E62-870A-6F018B196661}" type="parTrans" cxnId="{0C917469-74CA-422C-9E32-0170D46BBBEB}">
      <dgm:prSet/>
      <dgm:spPr/>
      <dgm:t>
        <a:bodyPr/>
        <a:lstStyle/>
        <a:p>
          <a:endParaRPr lang="en-NL"/>
        </a:p>
      </dgm:t>
    </dgm:pt>
    <dgm:pt modelId="{C13A0D6B-ADFA-43CF-894B-B27F20332B7C}" type="sibTrans" cxnId="{0C917469-74CA-422C-9E32-0170D46BBBEB}">
      <dgm:prSet/>
      <dgm:spPr/>
      <dgm:t>
        <a:bodyPr/>
        <a:lstStyle/>
        <a:p>
          <a:endParaRPr lang="en-NL"/>
        </a:p>
      </dgm:t>
    </dgm:pt>
    <dgm:pt modelId="{08B2C588-5C68-44FF-8953-E5355A54BF3E}" type="pres">
      <dgm:prSet presAssocID="{CB796106-F0B4-4176-836F-1B5D521855AD}" presName="root" presStyleCnt="0">
        <dgm:presLayoutVars>
          <dgm:dir/>
          <dgm:resizeHandles val="exact"/>
        </dgm:presLayoutVars>
      </dgm:prSet>
      <dgm:spPr/>
    </dgm:pt>
    <dgm:pt modelId="{389B6B89-F47F-4F6A-9306-A1648C6DC734}" type="pres">
      <dgm:prSet presAssocID="{CB796106-F0B4-4176-836F-1B5D521855AD}" presName="container" presStyleCnt="0">
        <dgm:presLayoutVars>
          <dgm:dir/>
          <dgm:resizeHandles val="exact"/>
        </dgm:presLayoutVars>
      </dgm:prSet>
      <dgm:spPr/>
    </dgm:pt>
    <dgm:pt modelId="{20D3838D-5CFA-454E-AAC5-B3CD0ACF6761}" type="pres">
      <dgm:prSet presAssocID="{3689AEA1-E009-4185-A670-D7F8C21568F8}" presName="compNode" presStyleCnt="0"/>
      <dgm:spPr/>
    </dgm:pt>
    <dgm:pt modelId="{39610757-0C1A-4DD4-88A7-1CD6E82DEC0D}" type="pres">
      <dgm:prSet presAssocID="{3689AEA1-E009-4185-A670-D7F8C21568F8}" presName="iconBgRect" presStyleLbl="bgShp" presStyleIdx="0" presStyleCnt="4"/>
      <dgm:spPr/>
    </dgm:pt>
    <dgm:pt modelId="{DF3B4352-0907-44FB-A396-520550C64CFD}" type="pres">
      <dgm:prSet presAssocID="{3689AEA1-E009-4185-A670-D7F8C21568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ADCB7E62-C196-425A-9311-E883373F75F3}" type="pres">
      <dgm:prSet presAssocID="{3689AEA1-E009-4185-A670-D7F8C21568F8}" presName="spaceRect" presStyleCnt="0"/>
      <dgm:spPr/>
    </dgm:pt>
    <dgm:pt modelId="{FBC8F9CB-92FC-4D38-8BDF-E98AE62131F9}" type="pres">
      <dgm:prSet presAssocID="{3689AEA1-E009-4185-A670-D7F8C21568F8}" presName="textRect" presStyleLbl="revTx" presStyleIdx="0" presStyleCnt="4">
        <dgm:presLayoutVars>
          <dgm:chMax val="1"/>
          <dgm:chPref val="1"/>
        </dgm:presLayoutVars>
      </dgm:prSet>
      <dgm:spPr/>
    </dgm:pt>
    <dgm:pt modelId="{D7BFFC73-4C79-4F85-BD8A-1B7997DFF684}" type="pres">
      <dgm:prSet presAssocID="{9A3CF3B7-C80E-4B8E-858E-154D02DCAC4A}" presName="sibTrans" presStyleLbl="sibTrans2D1" presStyleIdx="0" presStyleCnt="0"/>
      <dgm:spPr/>
    </dgm:pt>
    <dgm:pt modelId="{2E3E3553-72B1-41BD-A790-634FD3F7F3FB}" type="pres">
      <dgm:prSet presAssocID="{38226811-408C-4A92-A8E2-237D0BE399F9}" presName="compNode" presStyleCnt="0"/>
      <dgm:spPr/>
    </dgm:pt>
    <dgm:pt modelId="{56564F8D-10FA-4F81-A84C-86A1C7C7133C}" type="pres">
      <dgm:prSet presAssocID="{38226811-408C-4A92-A8E2-237D0BE399F9}" presName="iconBgRect" presStyleLbl="bgShp" presStyleIdx="1" presStyleCnt="4"/>
      <dgm:spPr/>
    </dgm:pt>
    <dgm:pt modelId="{ADBA1D5A-9B0A-4CDB-AEC3-40E44C8B75AC}" type="pres">
      <dgm:prSet presAssocID="{38226811-408C-4A92-A8E2-237D0BE399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90D70B3-3DD8-4965-AB23-2665747E77F5}" type="pres">
      <dgm:prSet presAssocID="{38226811-408C-4A92-A8E2-237D0BE399F9}" presName="spaceRect" presStyleCnt="0"/>
      <dgm:spPr/>
    </dgm:pt>
    <dgm:pt modelId="{75661148-0B6B-4467-BD3F-961531A3B4A9}" type="pres">
      <dgm:prSet presAssocID="{38226811-408C-4A92-A8E2-237D0BE399F9}" presName="textRect" presStyleLbl="revTx" presStyleIdx="1" presStyleCnt="4">
        <dgm:presLayoutVars>
          <dgm:chMax val="1"/>
          <dgm:chPref val="1"/>
        </dgm:presLayoutVars>
      </dgm:prSet>
      <dgm:spPr/>
    </dgm:pt>
    <dgm:pt modelId="{5ACAF5FF-C5AC-4821-84F9-15CDD10740BF}" type="pres">
      <dgm:prSet presAssocID="{A21802AD-5C92-41E4-AFCF-035B18D5A63F}" presName="sibTrans" presStyleLbl="sibTrans2D1" presStyleIdx="0" presStyleCnt="0"/>
      <dgm:spPr/>
    </dgm:pt>
    <dgm:pt modelId="{AD51B5FD-01E5-453F-BC0A-0432DC225188}" type="pres">
      <dgm:prSet presAssocID="{06B32580-84DA-4D17-ABDC-FBB7E7682C3F}" presName="compNode" presStyleCnt="0"/>
      <dgm:spPr/>
    </dgm:pt>
    <dgm:pt modelId="{43F11029-C93D-40EB-87C7-C59461FEB043}" type="pres">
      <dgm:prSet presAssocID="{06B32580-84DA-4D17-ABDC-FBB7E7682C3F}" presName="iconBgRect" presStyleLbl="bgShp" presStyleIdx="2" presStyleCnt="4"/>
      <dgm:spPr/>
    </dgm:pt>
    <dgm:pt modelId="{BF04C0C5-D2FA-4180-A12A-A2BD77369615}" type="pres">
      <dgm:prSet presAssocID="{06B32580-84DA-4D17-ABDC-FBB7E7682C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2B7B98CC-33A9-406D-ACFE-A6757DF63D8F}" type="pres">
      <dgm:prSet presAssocID="{06B32580-84DA-4D17-ABDC-FBB7E7682C3F}" presName="spaceRect" presStyleCnt="0"/>
      <dgm:spPr/>
    </dgm:pt>
    <dgm:pt modelId="{BD0104F2-A961-4AC5-8CB3-A3B16D11DEA5}" type="pres">
      <dgm:prSet presAssocID="{06B32580-84DA-4D17-ABDC-FBB7E7682C3F}" presName="textRect" presStyleLbl="revTx" presStyleIdx="2" presStyleCnt="4">
        <dgm:presLayoutVars>
          <dgm:chMax val="1"/>
          <dgm:chPref val="1"/>
        </dgm:presLayoutVars>
      </dgm:prSet>
      <dgm:spPr/>
    </dgm:pt>
    <dgm:pt modelId="{53B5D353-3471-488B-8FEF-8CD0F312C6E6}" type="pres">
      <dgm:prSet presAssocID="{4D8E5E7C-071E-4EAD-8E5B-9F643B80520B}" presName="sibTrans" presStyleLbl="sibTrans2D1" presStyleIdx="0" presStyleCnt="0"/>
      <dgm:spPr/>
    </dgm:pt>
    <dgm:pt modelId="{E881C51D-ADFB-4655-AD68-DF9C047E2B88}" type="pres">
      <dgm:prSet presAssocID="{1D0B6281-29AA-4409-87E4-E1EDB9017601}" presName="compNode" presStyleCnt="0"/>
      <dgm:spPr/>
    </dgm:pt>
    <dgm:pt modelId="{83D1DDD1-D4B5-4BFB-94A9-3CDB0C2D8CF6}" type="pres">
      <dgm:prSet presAssocID="{1D0B6281-29AA-4409-87E4-E1EDB9017601}" presName="iconBgRect" presStyleLbl="bgShp" presStyleIdx="3" presStyleCnt="4"/>
      <dgm:spPr/>
    </dgm:pt>
    <dgm:pt modelId="{7AEBEF32-63F0-4464-84AD-1C53ABF1BFB7}" type="pres">
      <dgm:prSet presAssocID="{1D0B6281-29AA-4409-87E4-E1EDB901760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822F2EA-5249-405D-AE8B-777475613DCD}" type="pres">
      <dgm:prSet presAssocID="{1D0B6281-29AA-4409-87E4-E1EDB9017601}" presName="spaceRect" presStyleCnt="0"/>
      <dgm:spPr/>
    </dgm:pt>
    <dgm:pt modelId="{8432D678-0287-49C7-9E80-1F71F04EA240}" type="pres">
      <dgm:prSet presAssocID="{1D0B6281-29AA-4409-87E4-E1EDB901760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71DC61C-61B0-4C6B-88A3-61FB80D7C218}" type="presOf" srcId="{9A3CF3B7-C80E-4B8E-858E-154D02DCAC4A}" destId="{D7BFFC73-4C79-4F85-BD8A-1B7997DFF684}" srcOrd="0" destOrd="0" presId="urn:microsoft.com/office/officeart/2018/2/layout/IconCircleList"/>
    <dgm:cxn modelId="{5A871522-97DC-43D9-9EE3-467505F0F6B2}" type="presOf" srcId="{1D0B6281-29AA-4409-87E4-E1EDB9017601}" destId="{8432D678-0287-49C7-9E80-1F71F04EA240}" srcOrd="0" destOrd="0" presId="urn:microsoft.com/office/officeart/2018/2/layout/IconCircleList"/>
    <dgm:cxn modelId="{C29ECB34-D447-44AC-8C7D-405CAA3D4AF7}" srcId="{CB796106-F0B4-4176-836F-1B5D521855AD}" destId="{3689AEA1-E009-4185-A670-D7F8C21568F8}" srcOrd="0" destOrd="0" parTransId="{D074033B-BB48-4F48-A7D0-91B8AB8CA33F}" sibTransId="{9A3CF3B7-C80E-4B8E-858E-154D02DCAC4A}"/>
    <dgm:cxn modelId="{0C917469-74CA-422C-9E32-0170D46BBBEB}" srcId="{CB796106-F0B4-4176-836F-1B5D521855AD}" destId="{1D0B6281-29AA-4409-87E4-E1EDB9017601}" srcOrd="3" destOrd="0" parTransId="{94C8F347-7349-4E62-870A-6F018B196661}" sibTransId="{C13A0D6B-ADFA-43CF-894B-B27F20332B7C}"/>
    <dgm:cxn modelId="{6742B752-8090-4D92-8240-D556DC8BA5AF}" type="presOf" srcId="{CB796106-F0B4-4176-836F-1B5D521855AD}" destId="{08B2C588-5C68-44FF-8953-E5355A54BF3E}" srcOrd="0" destOrd="0" presId="urn:microsoft.com/office/officeart/2018/2/layout/IconCircleList"/>
    <dgm:cxn modelId="{B22B1988-99D3-453C-B33E-D536EAE22393}" type="presOf" srcId="{A21802AD-5C92-41E4-AFCF-035B18D5A63F}" destId="{5ACAF5FF-C5AC-4821-84F9-15CDD10740BF}" srcOrd="0" destOrd="0" presId="urn:microsoft.com/office/officeart/2018/2/layout/IconCircleList"/>
    <dgm:cxn modelId="{6A2D0795-B2B6-4150-A661-F636035F3E4C}" srcId="{CB796106-F0B4-4176-836F-1B5D521855AD}" destId="{06B32580-84DA-4D17-ABDC-FBB7E7682C3F}" srcOrd="2" destOrd="0" parTransId="{38758446-9E7D-4D0B-B1F4-93CF7BC7006B}" sibTransId="{4D8E5E7C-071E-4EAD-8E5B-9F643B80520B}"/>
    <dgm:cxn modelId="{8B1B3595-F661-4621-8514-406577DE6CA9}" type="presOf" srcId="{38226811-408C-4A92-A8E2-237D0BE399F9}" destId="{75661148-0B6B-4467-BD3F-961531A3B4A9}" srcOrd="0" destOrd="0" presId="urn:microsoft.com/office/officeart/2018/2/layout/IconCircleList"/>
    <dgm:cxn modelId="{75530BA2-48DD-4AD0-AD42-8740FC0205C8}" type="presOf" srcId="{06B32580-84DA-4D17-ABDC-FBB7E7682C3F}" destId="{BD0104F2-A961-4AC5-8CB3-A3B16D11DEA5}" srcOrd="0" destOrd="0" presId="urn:microsoft.com/office/officeart/2018/2/layout/IconCircleList"/>
    <dgm:cxn modelId="{6E242DD3-9EC1-42B6-9391-35AC84712052}" srcId="{CB796106-F0B4-4176-836F-1B5D521855AD}" destId="{38226811-408C-4A92-A8E2-237D0BE399F9}" srcOrd="1" destOrd="0" parTransId="{A3DC48A6-D535-4136-B93A-A194F2E45CA6}" sibTransId="{A21802AD-5C92-41E4-AFCF-035B18D5A63F}"/>
    <dgm:cxn modelId="{5A9358EF-BF07-4BED-A361-CFA51CB02FB8}" type="presOf" srcId="{3689AEA1-E009-4185-A670-D7F8C21568F8}" destId="{FBC8F9CB-92FC-4D38-8BDF-E98AE62131F9}" srcOrd="0" destOrd="0" presId="urn:microsoft.com/office/officeart/2018/2/layout/IconCircleList"/>
    <dgm:cxn modelId="{0290BEFC-C224-495E-84F7-2BEF13AAFC13}" type="presOf" srcId="{4D8E5E7C-071E-4EAD-8E5B-9F643B80520B}" destId="{53B5D353-3471-488B-8FEF-8CD0F312C6E6}" srcOrd="0" destOrd="0" presId="urn:microsoft.com/office/officeart/2018/2/layout/IconCircleList"/>
    <dgm:cxn modelId="{9C93F111-47AF-4AC7-AAA9-5CA91F13A049}" type="presParOf" srcId="{08B2C588-5C68-44FF-8953-E5355A54BF3E}" destId="{389B6B89-F47F-4F6A-9306-A1648C6DC734}" srcOrd="0" destOrd="0" presId="urn:microsoft.com/office/officeart/2018/2/layout/IconCircleList"/>
    <dgm:cxn modelId="{FBF2B142-0D1B-4899-A8FB-0DC6FD2E6B54}" type="presParOf" srcId="{389B6B89-F47F-4F6A-9306-A1648C6DC734}" destId="{20D3838D-5CFA-454E-AAC5-B3CD0ACF6761}" srcOrd="0" destOrd="0" presId="urn:microsoft.com/office/officeart/2018/2/layout/IconCircleList"/>
    <dgm:cxn modelId="{61117D5C-7705-47C9-92CD-881877F2BEE6}" type="presParOf" srcId="{20D3838D-5CFA-454E-AAC5-B3CD0ACF6761}" destId="{39610757-0C1A-4DD4-88A7-1CD6E82DEC0D}" srcOrd="0" destOrd="0" presId="urn:microsoft.com/office/officeart/2018/2/layout/IconCircleList"/>
    <dgm:cxn modelId="{1BD6EF55-179E-40A5-9904-DE1689BCD2EB}" type="presParOf" srcId="{20D3838D-5CFA-454E-AAC5-B3CD0ACF6761}" destId="{DF3B4352-0907-44FB-A396-520550C64CFD}" srcOrd="1" destOrd="0" presId="urn:microsoft.com/office/officeart/2018/2/layout/IconCircleList"/>
    <dgm:cxn modelId="{B6231ED4-0428-4135-AE20-50DEC6DC5AD4}" type="presParOf" srcId="{20D3838D-5CFA-454E-AAC5-B3CD0ACF6761}" destId="{ADCB7E62-C196-425A-9311-E883373F75F3}" srcOrd="2" destOrd="0" presId="urn:microsoft.com/office/officeart/2018/2/layout/IconCircleList"/>
    <dgm:cxn modelId="{FDA83067-D7F7-4E45-B9CF-48DFDFF063B8}" type="presParOf" srcId="{20D3838D-5CFA-454E-AAC5-B3CD0ACF6761}" destId="{FBC8F9CB-92FC-4D38-8BDF-E98AE62131F9}" srcOrd="3" destOrd="0" presId="urn:microsoft.com/office/officeart/2018/2/layout/IconCircleList"/>
    <dgm:cxn modelId="{802C17D2-EF70-4D6D-906F-71E2F86A6B06}" type="presParOf" srcId="{389B6B89-F47F-4F6A-9306-A1648C6DC734}" destId="{D7BFFC73-4C79-4F85-BD8A-1B7997DFF684}" srcOrd="1" destOrd="0" presId="urn:microsoft.com/office/officeart/2018/2/layout/IconCircleList"/>
    <dgm:cxn modelId="{EBC73358-578C-451F-86B7-703CA5AB2C23}" type="presParOf" srcId="{389B6B89-F47F-4F6A-9306-A1648C6DC734}" destId="{2E3E3553-72B1-41BD-A790-634FD3F7F3FB}" srcOrd="2" destOrd="0" presId="urn:microsoft.com/office/officeart/2018/2/layout/IconCircleList"/>
    <dgm:cxn modelId="{AAFE2C79-70BE-40CC-9953-55057FDB33BA}" type="presParOf" srcId="{2E3E3553-72B1-41BD-A790-634FD3F7F3FB}" destId="{56564F8D-10FA-4F81-A84C-86A1C7C7133C}" srcOrd="0" destOrd="0" presId="urn:microsoft.com/office/officeart/2018/2/layout/IconCircleList"/>
    <dgm:cxn modelId="{5A1E7C53-1526-4301-85E9-7B107D2BD66D}" type="presParOf" srcId="{2E3E3553-72B1-41BD-A790-634FD3F7F3FB}" destId="{ADBA1D5A-9B0A-4CDB-AEC3-40E44C8B75AC}" srcOrd="1" destOrd="0" presId="urn:microsoft.com/office/officeart/2018/2/layout/IconCircleList"/>
    <dgm:cxn modelId="{41DD8E1C-E464-474E-A9F6-C58674DA14DF}" type="presParOf" srcId="{2E3E3553-72B1-41BD-A790-634FD3F7F3FB}" destId="{290D70B3-3DD8-4965-AB23-2665747E77F5}" srcOrd="2" destOrd="0" presId="urn:microsoft.com/office/officeart/2018/2/layout/IconCircleList"/>
    <dgm:cxn modelId="{10122473-7EAA-42C4-8E83-910595377E2E}" type="presParOf" srcId="{2E3E3553-72B1-41BD-A790-634FD3F7F3FB}" destId="{75661148-0B6B-4467-BD3F-961531A3B4A9}" srcOrd="3" destOrd="0" presId="urn:microsoft.com/office/officeart/2018/2/layout/IconCircleList"/>
    <dgm:cxn modelId="{31124387-D793-4EF1-A41B-F6B2D27DEC15}" type="presParOf" srcId="{389B6B89-F47F-4F6A-9306-A1648C6DC734}" destId="{5ACAF5FF-C5AC-4821-84F9-15CDD10740BF}" srcOrd="3" destOrd="0" presId="urn:microsoft.com/office/officeart/2018/2/layout/IconCircleList"/>
    <dgm:cxn modelId="{E8CACCA5-E001-4A61-9B77-22F1F390A4DC}" type="presParOf" srcId="{389B6B89-F47F-4F6A-9306-A1648C6DC734}" destId="{AD51B5FD-01E5-453F-BC0A-0432DC225188}" srcOrd="4" destOrd="0" presId="urn:microsoft.com/office/officeart/2018/2/layout/IconCircleList"/>
    <dgm:cxn modelId="{B867C7EB-B341-4C0D-B635-260E4CE5059D}" type="presParOf" srcId="{AD51B5FD-01E5-453F-BC0A-0432DC225188}" destId="{43F11029-C93D-40EB-87C7-C59461FEB043}" srcOrd="0" destOrd="0" presId="urn:microsoft.com/office/officeart/2018/2/layout/IconCircleList"/>
    <dgm:cxn modelId="{E3961E6B-2FAD-4CFB-920C-D3230482DBED}" type="presParOf" srcId="{AD51B5FD-01E5-453F-BC0A-0432DC225188}" destId="{BF04C0C5-D2FA-4180-A12A-A2BD77369615}" srcOrd="1" destOrd="0" presId="urn:microsoft.com/office/officeart/2018/2/layout/IconCircleList"/>
    <dgm:cxn modelId="{217F5D93-E422-4F50-9158-1D01E761C1DD}" type="presParOf" srcId="{AD51B5FD-01E5-453F-BC0A-0432DC225188}" destId="{2B7B98CC-33A9-406D-ACFE-A6757DF63D8F}" srcOrd="2" destOrd="0" presId="urn:microsoft.com/office/officeart/2018/2/layout/IconCircleList"/>
    <dgm:cxn modelId="{A471CE33-A300-4001-8736-9B4041CF1B26}" type="presParOf" srcId="{AD51B5FD-01E5-453F-BC0A-0432DC225188}" destId="{BD0104F2-A961-4AC5-8CB3-A3B16D11DEA5}" srcOrd="3" destOrd="0" presId="urn:microsoft.com/office/officeart/2018/2/layout/IconCircleList"/>
    <dgm:cxn modelId="{DD43C7F7-F289-4D4D-9D97-2CA248FE7D49}" type="presParOf" srcId="{389B6B89-F47F-4F6A-9306-A1648C6DC734}" destId="{53B5D353-3471-488B-8FEF-8CD0F312C6E6}" srcOrd="5" destOrd="0" presId="urn:microsoft.com/office/officeart/2018/2/layout/IconCircleList"/>
    <dgm:cxn modelId="{58FB589E-7FBF-4366-95A6-31F30865A177}" type="presParOf" srcId="{389B6B89-F47F-4F6A-9306-A1648C6DC734}" destId="{E881C51D-ADFB-4655-AD68-DF9C047E2B88}" srcOrd="6" destOrd="0" presId="urn:microsoft.com/office/officeart/2018/2/layout/IconCircleList"/>
    <dgm:cxn modelId="{BC8F7885-1488-48B0-AC9E-6A4F39AC3B55}" type="presParOf" srcId="{E881C51D-ADFB-4655-AD68-DF9C047E2B88}" destId="{83D1DDD1-D4B5-4BFB-94A9-3CDB0C2D8CF6}" srcOrd="0" destOrd="0" presId="urn:microsoft.com/office/officeart/2018/2/layout/IconCircleList"/>
    <dgm:cxn modelId="{ACD2E0AF-02D3-4CB2-962E-B521131D4816}" type="presParOf" srcId="{E881C51D-ADFB-4655-AD68-DF9C047E2B88}" destId="{7AEBEF32-63F0-4464-84AD-1C53ABF1BFB7}" srcOrd="1" destOrd="0" presId="urn:microsoft.com/office/officeart/2018/2/layout/IconCircleList"/>
    <dgm:cxn modelId="{429F54C3-7E40-40DC-A506-04D1C83BF672}" type="presParOf" srcId="{E881C51D-ADFB-4655-AD68-DF9C047E2B88}" destId="{7822F2EA-5249-405D-AE8B-777475613DCD}" srcOrd="2" destOrd="0" presId="urn:microsoft.com/office/officeart/2018/2/layout/IconCircleList"/>
    <dgm:cxn modelId="{EAC87440-7F0B-47EF-B341-941F9F1F4A02}" type="presParOf" srcId="{E881C51D-ADFB-4655-AD68-DF9C047E2B88}" destId="{8432D678-0287-49C7-9E80-1F71F04EA24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37537-4EA8-4A97-8FEA-905FD790063F}">
      <dsp:nvSpPr>
        <dsp:cNvPr id="0" name=""/>
        <dsp:cNvSpPr/>
      </dsp:nvSpPr>
      <dsp:spPr>
        <a:xfrm>
          <a:off x="0" y="531"/>
          <a:ext cx="10277475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265687-74DF-481B-96E7-4F14A532FE4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682AE6-C4A8-4ED5-A0A0-841A317B86F5}">
      <dsp:nvSpPr>
        <dsp:cNvPr id="0" name=""/>
        <dsp:cNvSpPr/>
      </dsp:nvSpPr>
      <dsp:spPr>
        <a:xfrm>
          <a:off x="1435590" y="531"/>
          <a:ext cx="884188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Cloud-native integration platform</a:t>
          </a:r>
        </a:p>
      </dsp:txBody>
      <dsp:txXfrm>
        <a:off x="1435590" y="531"/>
        <a:ext cx="8841884" cy="1242935"/>
      </dsp:txXfrm>
    </dsp:sp>
    <dsp:sp modelId="{C5CF9933-7CDD-4D5B-B956-03C4654F6A8E}">
      <dsp:nvSpPr>
        <dsp:cNvPr id="0" name=""/>
        <dsp:cNvSpPr/>
      </dsp:nvSpPr>
      <dsp:spPr>
        <a:xfrm>
          <a:off x="0" y="1554200"/>
          <a:ext cx="10277475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0BEAB7-D35D-4EAF-8B65-B9F2A9F7821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8C0BB0-231E-4E53-9EE2-B8C92DF835FC}">
      <dsp:nvSpPr>
        <dsp:cNvPr id="0" name=""/>
        <dsp:cNvSpPr/>
      </dsp:nvSpPr>
      <dsp:spPr>
        <a:xfrm>
          <a:off x="1435590" y="1554200"/>
          <a:ext cx="884188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Automates workflows and connects systems</a:t>
          </a:r>
        </a:p>
      </dsp:txBody>
      <dsp:txXfrm>
        <a:off x="1435590" y="1554200"/>
        <a:ext cx="8841884" cy="1242935"/>
      </dsp:txXfrm>
    </dsp:sp>
    <dsp:sp modelId="{7052DD27-19D6-4A41-96AA-DEC655DD5A0C}">
      <dsp:nvSpPr>
        <dsp:cNvPr id="0" name=""/>
        <dsp:cNvSpPr/>
      </dsp:nvSpPr>
      <dsp:spPr>
        <a:xfrm>
          <a:off x="0" y="3107870"/>
          <a:ext cx="10277475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9A2FBCA-1D6B-4084-8525-62D9F1DE784C}">
      <dsp:nvSpPr>
        <dsp:cNvPr id="0" name=""/>
        <dsp:cNvSpPr/>
      </dsp:nvSpPr>
      <dsp:spPr>
        <a:xfrm>
          <a:off x="375988" y="3387530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71FD36-E834-4A18-B9A7-FD17C3E9A94C}">
      <dsp:nvSpPr>
        <dsp:cNvPr id="0" name=""/>
        <dsp:cNvSpPr/>
      </dsp:nvSpPr>
      <dsp:spPr>
        <a:xfrm>
          <a:off x="1435590" y="3107870"/>
          <a:ext cx="884188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Scalable, event-driven and serverless</a:t>
          </a:r>
        </a:p>
      </dsp:txBody>
      <dsp:txXfrm>
        <a:off x="1435590" y="3107870"/>
        <a:ext cx="8841884" cy="12429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59BE5-14D8-43AC-9474-369B74B808FA}">
      <dsp:nvSpPr>
        <dsp:cNvPr id="0" name=""/>
        <dsp:cNvSpPr/>
      </dsp:nvSpPr>
      <dsp:spPr>
        <a:xfrm>
          <a:off x="1881" y="959045"/>
          <a:ext cx="2162886" cy="10814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+mn-lt"/>
            </a:rPr>
            <a:t>Retry policies</a:t>
          </a:r>
        </a:p>
      </dsp:txBody>
      <dsp:txXfrm>
        <a:off x="33555" y="990719"/>
        <a:ext cx="2099538" cy="1018095"/>
      </dsp:txXfrm>
    </dsp:sp>
    <dsp:sp modelId="{C3143C08-3BBE-4CC0-AED6-6FB4E5927851}">
      <dsp:nvSpPr>
        <dsp:cNvPr id="0" name=""/>
        <dsp:cNvSpPr/>
      </dsp:nvSpPr>
      <dsp:spPr>
        <a:xfrm>
          <a:off x="218170" y="2040488"/>
          <a:ext cx="216288" cy="81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82"/>
              </a:lnTo>
              <a:lnTo>
                <a:pt x="216288" y="811082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123D2-5C21-433A-9676-273A5DBC6239}">
      <dsp:nvSpPr>
        <dsp:cNvPr id="0" name=""/>
        <dsp:cNvSpPr/>
      </dsp:nvSpPr>
      <dsp:spPr>
        <a:xfrm>
          <a:off x="434459" y="2310849"/>
          <a:ext cx="1730309" cy="1081443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Automatic retries with exponential backoff</a:t>
          </a:r>
        </a:p>
      </dsp:txBody>
      <dsp:txXfrm>
        <a:off x="466133" y="2342523"/>
        <a:ext cx="1666961" cy="1018095"/>
      </dsp:txXfrm>
    </dsp:sp>
    <dsp:sp modelId="{66B461F5-CCE6-4B54-9EC5-3C8ABD4448B2}">
      <dsp:nvSpPr>
        <dsp:cNvPr id="0" name=""/>
        <dsp:cNvSpPr/>
      </dsp:nvSpPr>
      <dsp:spPr>
        <a:xfrm>
          <a:off x="2705490" y="959045"/>
          <a:ext cx="2162886" cy="10814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Run After</a:t>
          </a:r>
        </a:p>
      </dsp:txBody>
      <dsp:txXfrm>
        <a:off x="2737164" y="990719"/>
        <a:ext cx="2099538" cy="1018095"/>
      </dsp:txXfrm>
    </dsp:sp>
    <dsp:sp modelId="{F1D7B6FD-1C81-4438-BC8F-3F138E5EE443}">
      <dsp:nvSpPr>
        <dsp:cNvPr id="0" name=""/>
        <dsp:cNvSpPr/>
      </dsp:nvSpPr>
      <dsp:spPr>
        <a:xfrm>
          <a:off x="2921779" y="2040488"/>
          <a:ext cx="216288" cy="81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82"/>
              </a:lnTo>
              <a:lnTo>
                <a:pt x="216288" y="811082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2EED9-CB47-47DD-837F-65991374668C}">
      <dsp:nvSpPr>
        <dsp:cNvPr id="0" name=""/>
        <dsp:cNvSpPr/>
      </dsp:nvSpPr>
      <dsp:spPr>
        <a:xfrm>
          <a:off x="3138067" y="2310849"/>
          <a:ext cx="1730309" cy="1081443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 on scopes/actions to catch Failed, </a:t>
          </a:r>
          <a:r>
            <a:rPr lang="en-US" sz="1700" kern="1200" err="1"/>
            <a:t>TimedOut</a:t>
          </a:r>
          <a:r>
            <a:rPr lang="en-US" sz="1700" kern="1200"/>
            <a:t>, etc.</a:t>
          </a:r>
        </a:p>
      </dsp:txBody>
      <dsp:txXfrm>
        <a:off x="3169741" y="2342523"/>
        <a:ext cx="1666961" cy="1018095"/>
      </dsp:txXfrm>
    </dsp:sp>
    <dsp:sp modelId="{81640187-5F0E-4E07-AEC7-A2B53E01EBC0}">
      <dsp:nvSpPr>
        <dsp:cNvPr id="0" name=""/>
        <dsp:cNvSpPr/>
      </dsp:nvSpPr>
      <dsp:spPr>
        <a:xfrm>
          <a:off x="5409098" y="959045"/>
          <a:ext cx="2162886" cy="10814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Terminate</a:t>
          </a:r>
        </a:p>
      </dsp:txBody>
      <dsp:txXfrm>
        <a:off x="5440772" y="990719"/>
        <a:ext cx="2099538" cy="1018095"/>
      </dsp:txXfrm>
    </dsp:sp>
    <dsp:sp modelId="{4D4179B7-9E36-41CB-A318-9AEE43691D93}">
      <dsp:nvSpPr>
        <dsp:cNvPr id="0" name=""/>
        <dsp:cNvSpPr/>
      </dsp:nvSpPr>
      <dsp:spPr>
        <a:xfrm>
          <a:off x="5625387" y="2040488"/>
          <a:ext cx="216288" cy="81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82"/>
              </a:lnTo>
              <a:lnTo>
                <a:pt x="216288" y="811082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85E90-58EE-4270-82E5-D8C3A2FD632F}">
      <dsp:nvSpPr>
        <dsp:cNvPr id="0" name=""/>
        <dsp:cNvSpPr/>
      </dsp:nvSpPr>
      <dsp:spPr>
        <a:xfrm>
          <a:off x="5841676" y="2310849"/>
          <a:ext cx="1730309" cy="1081443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Explicitly set the Logic App’s final status</a:t>
          </a:r>
        </a:p>
      </dsp:txBody>
      <dsp:txXfrm>
        <a:off x="5873350" y="2342523"/>
        <a:ext cx="1666961" cy="1018095"/>
      </dsp:txXfrm>
    </dsp:sp>
    <dsp:sp modelId="{367712FA-4E00-4C17-A917-2DC77A0E873E}">
      <dsp:nvSpPr>
        <dsp:cNvPr id="0" name=""/>
        <dsp:cNvSpPr/>
      </dsp:nvSpPr>
      <dsp:spPr>
        <a:xfrm>
          <a:off x="8112707" y="959045"/>
          <a:ext cx="2162886" cy="10814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Logging</a:t>
          </a:r>
        </a:p>
      </dsp:txBody>
      <dsp:txXfrm>
        <a:off x="8144381" y="990719"/>
        <a:ext cx="2099538" cy="1018095"/>
      </dsp:txXfrm>
    </dsp:sp>
    <dsp:sp modelId="{76830B4D-4D84-4410-BF87-2EC3F5CB8A52}">
      <dsp:nvSpPr>
        <dsp:cNvPr id="0" name=""/>
        <dsp:cNvSpPr/>
      </dsp:nvSpPr>
      <dsp:spPr>
        <a:xfrm>
          <a:off x="8328996" y="2040488"/>
          <a:ext cx="216288" cy="81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82"/>
              </a:lnTo>
              <a:lnTo>
                <a:pt x="216288" y="811082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1FEF6-42AE-4052-ACF9-D94FEF519D27}">
      <dsp:nvSpPr>
        <dsp:cNvPr id="0" name=""/>
        <dsp:cNvSpPr/>
      </dsp:nvSpPr>
      <dsp:spPr>
        <a:xfrm>
          <a:off x="8545284" y="2310849"/>
          <a:ext cx="1730309" cy="1081443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Send failures to Azure Monitor, App Insights, or a webhook</a:t>
          </a:r>
        </a:p>
      </dsp:txBody>
      <dsp:txXfrm>
        <a:off x="8576958" y="2342523"/>
        <a:ext cx="1666961" cy="10180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4C50D-38F6-42CE-B949-D97FC32426C5}">
      <dsp:nvSpPr>
        <dsp:cNvPr id="0" name=""/>
        <dsp:cNvSpPr/>
      </dsp:nvSpPr>
      <dsp:spPr>
        <a:xfrm>
          <a:off x="643237" y="600668"/>
          <a:ext cx="1852875" cy="185287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C9EC7-AFD5-4137-8E3C-1E2BFFB144C7}">
      <dsp:nvSpPr>
        <dsp:cNvPr id="0" name=""/>
        <dsp:cNvSpPr/>
      </dsp:nvSpPr>
      <dsp:spPr>
        <a:xfrm>
          <a:off x="1038112" y="995543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90EE3-B803-4FF8-8CF0-6A168D627A58}">
      <dsp:nvSpPr>
        <dsp:cNvPr id="0" name=""/>
        <dsp:cNvSpPr/>
      </dsp:nvSpPr>
      <dsp:spPr>
        <a:xfrm>
          <a:off x="50924" y="30306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Reliable message broker</a:t>
          </a:r>
        </a:p>
      </dsp:txBody>
      <dsp:txXfrm>
        <a:off x="50924" y="3030668"/>
        <a:ext cx="3037500" cy="720000"/>
      </dsp:txXfrm>
    </dsp:sp>
    <dsp:sp modelId="{B7A16941-25AC-4D27-9C33-1FF2A19A6CD8}">
      <dsp:nvSpPr>
        <dsp:cNvPr id="0" name=""/>
        <dsp:cNvSpPr/>
      </dsp:nvSpPr>
      <dsp:spPr>
        <a:xfrm>
          <a:off x="4212300" y="600668"/>
          <a:ext cx="1852875" cy="185287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8509F-EF24-4027-A292-997099FB9487}">
      <dsp:nvSpPr>
        <dsp:cNvPr id="0" name=""/>
        <dsp:cNvSpPr/>
      </dsp:nvSpPr>
      <dsp:spPr>
        <a:xfrm>
          <a:off x="4607175" y="995543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298F1-10D8-4A74-9A79-FF31A5970635}">
      <dsp:nvSpPr>
        <dsp:cNvPr id="0" name=""/>
        <dsp:cNvSpPr/>
      </dsp:nvSpPr>
      <dsp:spPr>
        <a:xfrm>
          <a:off x="3619987" y="30306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Supports decoupled architecture</a:t>
          </a:r>
        </a:p>
      </dsp:txBody>
      <dsp:txXfrm>
        <a:off x="3619987" y="3030668"/>
        <a:ext cx="3037500" cy="720000"/>
      </dsp:txXfrm>
    </dsp:sp>
    <dsp:sp modelId="{F186ADCF-DF5A-4BAF-B246-32BCC0CF386C}">
      <dsp:nvSpPr>
        <dsp:cNvPr id="0" name=""/>
        <dsp:cNvSpPr/>
      </dsp:nvSpPr>
      <dsp:spPr>
        <a:xfrm>
          <a:off x="7781362" y="600668"/>
          <a:ext cx="1852875" cy="185287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68B11-F36C-4095-9E52-8B3E3FA71212}">
      <dsp:nvSpPr>
        <dsp:cNvPr id="0" name=""/>
        <dsp:cNvSpPr/>
      </dsp:nvSpPr>
      <dsp:spPr>
        <a:xfrm>
          <a:off x="8176237" y="995543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27819-6686-4BAC-B952-BEFD5AD76A12}">
      <dsp:nvSpPr>
        <dsp:cNvPr id="0" name=""/>
        <dsp:cNvSpPr/>
      </dsp:nvSpPr>
      <dsp:spPr>
        <a:xfrm>
          <a:off x="7189050" y="30306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Ordered, durable delivery</a:t>
          </a:r>
        </a:p>
      </dsp:txBody>
      <dsp:txXfrm>
        <a:off x="7189050" y="3030668"/>
        <a:ext cx="303750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83D88-92E0-4254-A503-E556CB040B42}">
      <dsp:nvSpPr>
        <dsp:cNvPr id="0" name=""/>
        <dsp:cNvSpPr/>
      </dsp:nvSpPr>
      <dsp:spPr>
        <a:xfrm>
          <a:off x="1925737" y="375668"/>
          <a:ext cx="2196000" cy="219600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98D7E-C942-4BD3-9C4F-113F7D80D72B}">
      <dsp:nvSpPr>
        <dsp:cNvPr id="0" name=""/>
        <dsp:cNvSpPr/>
      </dsp:nvSpPr>
      <dsp:spPr>
        <a:xfrm>
          <a:off x="2393737" y="84366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E5AD8-4E21-4117-94CA-E9741268A913}">
      <dsp:nvSpPr>
        <dsp:cNvPr id="0" name=""/>
        <dsp:cNvSpPr/>
      </dsp:nvSpPr>
      <dsp:spPr>
        <a:xfrm>
          <a:off x="1223737" y="325566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Captures undeliverable messages</a:t>
          </a:r>
        </a:p>
      </dsp:txBody>
      <dsp:txXfrm>
        <a:off x="1223737" y="3255668"/>
        <a:ext cx="3600000" cy="720000"/>
      </dsp:txXfrm>
    </dsp:sp>
    <dsp:sp modelId="{EA0AD94A-6867-4CB8-9512-756945F84A3C}">
      <dsp:nvSpPr>
        <dsp:cNvPr id="0" name=""/>
        <dsp:cNvSpPr/>
      </dsp:nvSpPr>
      <dsp:spPr>
        <a:xfrm>
          <a:off x="6155737" y="375668"/>
          <a:ext cx="2196000" cy="219600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D6215-E171-4E28-B38C-86E68B969AB9}">
      <dsp:nvSpPr>
        <dsp:cNvPr id="0" name=""/>
        <dsp:cNvSpPr/>
      </dsp:nvSpPr>
      <dsp:spPr>
        <a:xfrm>
          <a:off x="6623737" y="84366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11652-C41D-4B6E-9376-E2B07EA89192}">
      <dsp:nvSpPr>
        <dsp:cNvPr id="0" name=""/>
        <dsp:cNvSpPr/>
      </dsp:nvSpPr>
      <dsp:spPr>
        <a:xfrm>
          <a:off x="5453737" y="325566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Used for diagnostics and replay</a:t>
          </a:r>
        </a:p>
      </dsp:txBody>
      <dsp:txXfrm>
        <a:off x="5453737" y="3255668"/>
        <a:ext cx="360000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9FE52-3C32-4288-845A-F7ED9DEB83DE}">
      <dsp:nvSpPr>
        <dsp:cNvPr id="0" name=""/>
        <dsp:cNvSpPr/>
      </dsp:nvSpPr>
      <dsp:spPr>
        <a:xfrm>
          <a:off x="1925737" y="375668"/>
          <a:ext cx="2196000" cy="219600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29A15-2CE5-405B-B013-7737E7395E13}">
      <dsp:nvSpPr>
        <dsp:cNvPr id="0" name=""/>
        <dsp:cNvSpPr/>
      </dsp:nvSpPr>
      <dsp:spPr>
        <a:xfrm>
          <a:off x="2393737" y="84366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AE97A-8801-4965-AE51-353390796714}">
      <dsp:nvSpPr>
        <dsp:cNvPr id="0" name=""/>
        <dsp:cNvSpPr/>
      </dsp:nvSpPr>
      <dsp:spPr>
        <a:xfrm>
          <a:off x="1223737" y="325566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Send and receive messages</a:t>
          </a:r>
        </a:p>
      </dsp:txBody>
      <dsp:txXfrm>
        <a:off x="1223737" y="3255668"/>
        <a:ext cx="3600000" cy="720000"/>
      </dsp:txXfrm>
    </dsp:sp>
    <dsp:sp modelId="{5C12B457-DDE7-43EE-AC3B-A6D7B6846817}">
      <dsp:nvSpPr>
        <dsp:cNvPr id="0" name=""/>
        <dsp:cNvSpPr/>
      </dsp:nvSpPr>
      <dsp:spPr>
        <a:xfrm>
          <a:off x="6155737" y="375668"/>
          <a:ext cx="2196000" cy="219600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23F54-AC7F-4DC9-99B0-68D5E4C7E3AA}">
      <dsp:nvSpPr>
        <dsp:cNvPr id="0" name=""/>
        <dsp:cNvSpPr/>
      </dsp:nvSpPr>
      <dsp:spPr>
        <a:xfrm>
          <a:off x="6623737" y="84366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7AF5D-5483-4FA3-ACC1-D8300EBC3E62}">
      <dsp:nvSpPr>
        <dsp:cNvPr id="0" name=""/>
        <dsp:cNvSpPr/>
      </dsp:nvSpPr>
      <dsp:spPr>
        <a:xfrm>
          <a:off x="5453737" y="325566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Use Service Bus connector</a:t>
          </a:r>
        </a:p>
      </dsp:txBody>
      <dsp:txXfrm>
        <a:off x="5453737" y="3255668"/>
        <a:ext cx="360000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DEEF9-4F42-4698-A4BF-F11B2AE75626}">
      <dsp:nvSpPr>
        <dsp:cNvPr id="0" name=""/>
        <dsp:cNvSpPr/>
      </dsp:nvSpPr>
      <dsp:spPr>
        <a:xfrm>
          <a:off x="643237" y="600668"/>
          <a:ext cx="1852875" cy="185287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889EA-604A-4A60-8623-0149D3CD2AB5}">
      <dsp:nvSpPr>
        <dsp:cNvPr id="0" name=""/>
        <dsp:cNvSpPr/>
      </dsp:nvSpPr>
      <dsp:spPr>
        <a:xfrm>
          <a:off x="1038112" y="995543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FD845-FF56-420B-985D-D6F831A2B782}">
      <dsp:nvSpPr>
        <dsp:cNvPr id="0" name=""/>
        <dsp:cNvSpPr/>
      </dsp:nvSpPr>
      <dsp:spPr>
        <a:xfrm>
          <a:off x="50924" y="30306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Azure Monitor Metrics</a:t>
          </a:r>
        </a:p>
      </dsp:txBody>
      <dsp:txXfrm>
        <a:off x="50924" y="3030668"/>
        <a:ext cx="3037500" cy="720000"/>
      </dsp:txXfrm>
    </dsp:sp>
    <dsp:sp modelId="{068F9162-84BA-4A81-82BE-19DDD04CFC8F}">
      <dsp:nvSpPr>
        <dsp:cNvPr id="0" name=""/>
        <dsp:cNvSpPr/>
      </dsp:nvSpPr>
      <dsp:spPr>
        <a:xfrm>
          <a:off x="4212300" y="600668"/>
          <a:ext cx="1852875" cy="185287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67F42-CF1A-4DFC-ABF1-0CD8E2347D64}">
      <dsp:nvSpPr>
        <dsp:cNvPr id="0" name=""/>
        <dsp:cNvSpPr/>
      </dsp:nvSpPr>
      <dsp:spPr>
        <a:xfrm>
          <a:off x="4607175" y="995543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45317-4974-4815-B305-C875FFE3D588}">
      <dsp:nvSpPr>
        <dsp:cNvPr id="0" name=""/>
        <dsp:cNvSpPr/>
      </dsp:nvSpPr>
      <dsp:spPr>
        <a:xfrm>
          <a:off x="3619987" y="30306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Service Bus Explorer</a:t>
          </a:r>
        </a:p>
      </dsp:txBody>
      <dsp:txXfrm>
        <a:off x="3619987" y="3030668"/>
        <a:ext cx="3037500" cy="720000"/>
      </dsp:txXfrm>
    </dsp:sp>
    <dsp:sp modelId="{E1A6854A-46DA-404D-9D7B-5F06B65A3A07}">
      <dsp:nvSpPr>
        <dsp:cNvPr id="0" name=""/>
        <dsp:cNvSpPr/>
      </dsp:nvSpPr>
      <dsp:spPr>
        <a:xfrm>
          <a:off x="7781362" y="600668"/>
          <a:ext cx="1852875" cy="185287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0CCC8-2429-4845-B221-A0526BF1BE7C}">
      <dsp:nvSpPr>
        <dsp:cNvPr id="0" name=""/>
        <dsp:cNvSpPr/>
      </dsp:nvSpPr>
      <dsp:spPr>
        <a:xfrm>
          <a:off x="8176237" y="995543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58B5F-1BFA-4809-BC48-7FAF8E0B766C}">
      <dsp:nvSpPr>
        <dsp:cNvPr id="0" name=""/>
        <dsp:cNvSpPr/>
      </dsp:nvSpPr>
      <dsp:spPr>
        <a:xfrm>
          <a:off x="7189050" y="30306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Dead-letter message inspection</a:t>
          </a:r>
        </a:p>
      </dsp:txBody>
      <dsp:txXfrm>
        <a:off x="7189050" y="3030668"/>
        <a:ext cx="303750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EFFD6-89BE-4560-AC6E-5C8B25F61C81}">
      <dsp:nvSpPr>
        <dsp:cNvPr id="0" name=""/>
        <dsp:cNvSpPr/>
      </dsp:nvSpPr>
      <dsp:spPr>
        <a:xfrm>
          <a:off x="643237" y="600668"/>
          <a:ext cx="1852875" cy="1852875"/>
        </a:xfrm>
        <a:prstGeom prst="ellipse">
          <a:avLst/>
        </a:prstGeom>
        <a:solidFill>
          <a:srgbClr val="D5E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0622D-0232-4561-8BF8-C28691FA5A65}">
      <dsp:nvSpPr>
        <dsp:cNvPr id="0" name=""/>
        <dsp:cNvSpPr/>
      </dsp:nvSpPr>
      <dsp:spPr>
        <a:xfrm>
          <a:off x="1038112" y="995543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12D5C-CCDA-4E86-9927-911C4DFC3E46}">
      <dsp:nvSpPr>
        <dsp:cNvPr id="0" name=""/>
        <dsp:cNvSpPr/>
      </dsp:nvSpPr>
      <dsp:spPr>
        <a:xfrm>
          <a:off x="50924" y="30306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Add Service Bus action to Logic App</a:t>
          </a:r>
        </a:p>
      </dsp:txBody>
      <dsp:txXfrm>
        <a:off x="50924" y="3030668"/>
        <a:ext cx="3037500" cy="720000"/>
      </dsp:txXfrm>
    </dsp:sp>
    <dsp:sp modelId="{E1B400FE-3B89-4E65-AE53-97925565612A}">
      <dsp:nvSpPr>
        <dsp:cNvPr id="0" name=""/>
        <dsp:cNvSpPr/>
      </dsp:nvSpPr>
      <dsp:spPr>
        <a:xfrm>
          <a:off x="4212300" y="600668"/>
          <a:ext cx="1852875" cy="185287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34326-B8A1-4B63-A115-7530BFDCCC95}">
      <dsp:nvSpPr>
        <dsp:cNvPr id="0" name=""/>
        <dsp:cNvSpPr/>
      </dsp:nvSpPr>
      <dsp:spPr>
        <a:xfrm>
          <a:off x="4607175" y="995543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4B3C7-974F-41DB-B399-D1C9B95EAB4E}">
      <dsp:nvSpPr>
        <dsp:cNvPr id="0" name=""/>
        <dsp:cNvSpPr/>
      </dsp:nvSpPr>
      <dsp:spPr>
        <a:xfrm>
          <a:off x="3619987" y="30306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Send order notification to queue</a:t>
          </a:r>
        </a:p>
      </dsp:txBody>
      <dsp:txXfrm>
        <a:off x="3619987" y="3030668"/>
        <a:ext cx="3037500" cy="720000"/>
      </dsp:txXfrm>
    </dsp:sp>
    <dsp:sp modelId="{847A276C-BA41-483D-B31A-36574CDFAAC6}">
      <dsp:nvSpPr>
        <dsp:cNvPr id="0" name=""/>
        <dsp:cNvSpPr/>
      </dsp:nvSpPr>
      <dsp:spPr>
        <a:xfrm>
          <a:off x="7781362" y="600668"/>
          <a:ext cx="1852875" cy="185287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F39E2-C68C-4D60-A8DA-0C6981F3B14E}">
      <dsp:nvSpPr>
        <dsp:cNvPr id="0" name=""/>
        <dsp:cNvSpPr/>
      </dsp:nvSpPr>
      <dsp:spPr>
        <a:xfrm>
          <a:off x="8176237" y="995543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0D04B-5866-4517-B1E3-C81490BDAD5A}">
      <dsp:nvSpPr>
        <dsp:cNvPr id="0" name=""/>
        <dsp:cNvSpPr/>
      </dsp:nvSpPr>
      <dsp:spPr>
        <a:xfrm>
          <a:off x="7189050" y="303066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Create receiver Logic App to log message</a:t>
          </a:r>
        </a:p>
      </dsp:txBody>
      <dsp:txXfrm>
        <a:off x="7189050" y="3030668"/>
        <a:ext cx="3037500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0117E-04F4-4E58-A71C-87C95ADDC796}">
      <dsp:nvSpPr>
        <dsp:cNvPr id="0" name=""/>
        <dsp:cNvSpPr/>
      </dsp:nvSpPr>
      <dsp:spPr>
        <a:xfrm>
          <a:off x="0" y="531"/>
          <a:ext cx="10277475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7AB9A-1C17-419A-BC55-43ED5161854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F3F27-A0DB-46DB-9522-A74A7891A579}">
      <dsp:nvSpPr>
        <dsp:cNvPr id="0" name=""/>
        <dsp:cNvSpPr/>
      </dsp:nvSpPr>
      <dsp:spPr>
        <a:xfrm>
          <a:off x="1435590" y="531"/>
          <a:ext cx="884188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Unstructured data storage</a:t>
          </a:r>
        </a:p>
      </dsp:txBody>
      <dsp:txXfrm>
        <a:off x="1435590" y="531"/>
        <a:ext cx="8841884" cy="1242935"/>
      </dsp:txXfrm>
    </dsp:sp>
    <dsp:sp modelId="{5B32DAC9-F705-4730-8A5C-7311C1E46742}">
      <dsp:nvSpPr>
        <dsp:cNvPr id="0" name=""/>
        <dsp:cNvSpPr/>
      </dsp:nvSpPr>
      <dsp:spPr>
        <a:xfrm>
          <a:off x="0" y="1554200"/>
          <a:ext cx="10277475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742FA-50DD-4327-AB2D-A489482A92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0661B-900D-4B10-8A27-CFDA78AE5DF8}">
      <dsp:nvSpPr>
        <dsp:cNvPr id="0" name=""/>
        <dsp:cNvSpPr/>
      </dsp:nvSpPr>
      <dsp:spPr>
        <a:xfrm>
          <a:off x="1435590" y="1554200"/>
          <a:ext cx="884188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for storing order payloads</a:t>
          </a:r>
        </a:p>
      </dsp:txBody>
      <dsp:txXfrm>
        <a:off x="1435590" y="1554200"/>
        <a:ext cx="8841884" cy="1242935"/>
      </dsp:txXfrm>
    </dsp:sp>
    <dsp:sp modelId="{0FA74D8A-1179-49FE-ABBD-087E4CF84173}">
      <dsp:nvSpPr>
        <dsp:cNvPr id="0" name=""/>
        <dsp:cNvSpPr/>
      </dsp:nvSpPr>
      <dsp:spPr>
        <a:xfrm>
          <a:off x="0" y="3107870"/>
          <a:ext cx="10277475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6C467-DF5B-40C6-8A78-7F31F4D04E55}">
      <dsp:nvSpPr>
        <dsp:cNvPr id="0" name=""/>
        <dsp:cNvSpPr/>
      </dsp:nvSpPr>
      <dsp:spPr>
        <a:xfrm>
          <a:off x="375988" y="3387530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E446A-423C-4E4F-8252-5DB1D8B6B633}">
      <dsp:nvSpPr>
        <dsp:cNvPr id="0" name=""/>
        <dsp:cNvSpPr/>
      </dsp:nvSpPr>
      <dsp:spPr>
        <a:xfrm>
          <a:off x="1435590" y="3107870"/>
          <a:ext cx="884188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Secure access via SAS or RBAC</a:t>
          </a:r>
        </a:p>
      </dsp:txBody>
      <dsp:txXfrm>
        <a:off x="1435590" y="3107870"/>
        <a:ext cx="8841884" cy="124293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83FA9-6BD6-48A7-BCE8-3E2B839A7760}">
      <dsp:nvSpPr>
        <dsp:cNvPr id="0" name=""/>
        <dsp:cNvSpPr/>
      </dsp:nvSpPr>
      <dsp:spPr>
        <a:xfrm>
          <a:off x="0" y="531"/>
          <a:ext cx="10277476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0286C-0240-440C-9FEB-475158D7EFE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C2AAE-DE73-43E6-AC6F-B94DD091D61D}">
      <dsp:nvSpPr>
        <dsp:cNvPr id="0" name=""/>
        <dsp:cNvSpPr/>
      </dsp:nvSpPr>
      <dsp:spPr>
        <a:xfrm>
          <a:off x="1435590" y="531"/>
          <a:ext cx="8841885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Lightweight messaging</a:t>
          </a:r>
        </a:p>
      </dsp:txBody>
      <dsp:txXfrm>
        <a:off x="1435590" y="531"/>
        <a:ext cx="8841885" cy="1242935"/>
      </dsp:txXfrm>
    </dsp:sp>
    <dsp:sp modelId="{C82B4F3F-4952-4D26-9A58-31C71F87A39C}">
      <dsp:nvSpPr>
        <dsp:cNvPr id="0" name=""/>
        <dsp:cNvSpPr/>
      </dsp:nvSpPr>
      <dsp:spPr>
        <a:xfrm>
          <a:off x="0" y="1554201"/>
          <a:ext cx="10277476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C0251-0A5B-41A6-8DCB-60C8CE5FCE7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E8AC8-C19D-489A-BE8E-2FA4551D46E6}">
      <dsp:nvSpPr>
        <dsp:cNvPr id="0" name=""/>
        <dsp:cNvSpPr/>
      </dsp:nvSpPr>
      <dsp:spPr>
        <a:xfrm>
          <a:off x="1435590" y="1554201"/>
          <a:ext cx="8841885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Visibility timeout support</a:t>
          </a:r>
        </a:p>
      </dsp:txBody>
      <dsp:txXfrm>
        <a:off x="1435590" y="1554201"/>
        <a:ext cx="8841885" cy="1242935"/>
      </dsp:txXfrm>
    </dsp:sp>
    <dsp:sp modelId="{870404DD-338C-4CCA-9F2B-2714C7CC896C}">
      <dsp:nvSpPr>
        <dsp:cNvPr id="0" name=""/>
        <dsp:cNvSpPr/>
      </dsp:nvSpPr>
      <dsp:spPr>
        <a:xfrm>
          <a:off x="0" y="3107870"/>
          <a:ext cx="10277476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86685-CE1B-451B-B271-854CA72B01B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8890-92F9-4B45-913C-D3331C44C9FF}">
      <dsp:nvSpPr>
        <dsp:cNvPr id="0" name=""/>
        <dsp:cNvSpPr/>
      </dsp:nvSpPr>
      <dsp:spPr>
        <a:xfrm>
          <a:off x="1435590" y="3107870"/>
          <a:ext cx="8841885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Simple APIs for enqueue/dequeue</a:t>
          </a:r>
        </a:p>
      </dsp:txBody>
      <dsp:txXfrm>
        <a:off x="1435590" y="3107870"/>
        <a:ext cx="8841885" cy="124293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3ED9E-7EC6-4A02-83C9-D273C3F80C26}">
      <dsp:nvSpPr>
        <dsp:cNvPr id="0" name=""/>
        <dsp:cNvSpPr/>
      </dsp:nvSpPr>
      <dsp:spPr>
        <a:xfrm>
          <a:off x="1925737" y="375668"/>
          <a:ext cx="2196000" cy="219600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5D3F4-CB87-4001-9C56-C50625826EE8}">
      <dsp:nvSpPr>
        <dsp:cNvPr id="0" name=""/>
        <dsp:cNvSpPr/>
      </dsp:nvSpPr>
      <dsp:spPr>
        <a:xfrm>
          <a:off x="2393737" y="84366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4AF8A-FDF0-4BD4-BBB7-FA682BB19854}">
      <dsp:nvSpPr>
        <dsp:cNvPr id="0" name=""/>
        <dsp:cNvSpPr/>
      </dsp:nvSpPr>
      <dsp:spPr>
        <a:xfrm>
          <a:off x="1223737" y="325566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Upload blobs</a:t>
          </a:r>
        </a:p>
      </dsp:txBody>
      <dsp:txXfrm>
        <a:off x="1223737" y="3255668"/>
        <a:ext cx="3600000" cy="720000"/>
      </dsp:txXfrm>
    </dsp:sp>
    <dsp:sp modelId="{1ED21686-580B-48A9-BB80-8668D1929CE9}">
      <dsp:nvSpPr>
        <dsp:cNvPr id="0" name=""/>
        <dsp:cNvSpPr/>
      </dsp:nvSpPr>
      <dsp:spPr>
        <a:xfrm>
          <a:off x="6155737" y="375668"/>
          <a:ext cx="2196000" cy="219600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485F7-9385-4BC7-8817-C69B9F2734BE}">
      <dsp:nvSpPr>
        <dsp:cNvPr id="0" name=""/>
        <dsp:cNvSpPr/>
      </dsp:nvSpPr>
      <dsp:spPr>
        <a:xfrm>
          <a:off x="6623737" y="84366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9BED5-E22E-49A7-9244-2683FF57893A}">
      <dsp:nvSpPr>
        <dsp:cNvPr id="0" name=""/>
        <dsp:cNvSpPr/>
      </dsp:nvSpPr>
      <dsp:spPr>
        <a:xfrm>
          <a:off x="5453737" y="325566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Trigger Logic App on blob creation</a:t>
          </a:r>
        </a:p>
      </dsp:txBody>
      <dsp:txXfrm>
        <a:off x="5453737" y="3255668"/>
        <a:ext cx="3600000" cy="720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BF5CB-F0B9-4A28-AFB6-0AFFA0DB615C}">
      <dsp:nvSpPr>
        <dsp:cNvPr id="0" name=""/>
        <dsp:cNvSpPr/>
      </dsp:nvSpPr>
      <dsp:spPr>
        <a:xfrm>
          <a:off x="0" y="531"/>
          <a:ext cx="10277476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26E2B-05F8-4435-8357-68B7EED75FB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51AC6-9E75-46CC-818D-086CD9BFF868}">
      <dsp:nvSpPr>
        <dsp:cNvPr id="0" name=""/>
        <dsp:cNvSpPr/>
      </dsp:nvSpPr>
      <dsp:spPr>
        <a:xfrm>
          <a:off x="1435590" y="531"/>
          <a:ext cx="8841885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Storage Account and Container</a:t>
          </a:r>
        </a:p>
      </dsp:txBody>
      <dsp:txXfrm>
        <a:off x="1435590" y="531"/>
        <a:ext cx="8841885" cy="1242935"/>
      </dsp:txXfrm>
    </dsp:sp>
    <dsp:sp modelId="{3BC2D178-4111-431B-B6A2-16D5D07D5201}">
      <dsp:nvSpPr>
        <dsp:cNvPr id="0" name=""/>
        <dsp:cNvSpPr/>
      </dsp:nvSpPr>
      <dsp:spPr>
        <a:xfrm>
          <a:off x="0" y="1554201"/>
          <a:ext cx="10277476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820EB-08E3-4C05-A6EE-4DF4D246B63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312A8-01A6-448B-8CE4-AB8359E1FC71}">
      <dsp:nvSpPr>
        <dsp:cNvPr id="0" name=""/>
        <dsp:cNvSpPr/>
      </dsp:nvSpPr>
      <dsp:spPr>
        <a:xfrm>
          <a:off x="1435590" y="1554201"/>
          <a:ext cx="8841885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Modify Logic App to write blob</a:t>
          </a:r>
        </a:p>
      </dsp:txBody>
      <dsp:txXfrm>
        <a:off x="1435590" y="1554201"/>
        <a:ext cx="8841885" cy="1242935"/>
      </dsp:txXfrm>
    </dsp:sp>
    <dsp:sp modelId="{45CB8575-883F-46CF-8A27-E5FD655419DB}">
      <dsp:nvSpPr>
        <dsp:cNvPr id="0" name=""/>
        <dsp:cNvSpPr/>
      </dsp:nvSpPr>
      <dsp:spPr>
        <a:xfrm>
          <a:off x="0" y="3107870"/>
          <a:ext cx="10277476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04C47-E9A3-4B0C-8B40-EF5AB784CDE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6F409-6ADF-4BC1-9457-8CF8D4A66FD6}">
      <dsp:nvSpPr>
        <dsp:cNvPr id="0" name=""/>
        <dsp:cNvSpPr/>
      </dsp:nvSpPr>
      <dsp:spPr>
        <a:xfrm>
          <a:off x="1435590" y="3107870"/>
          <a:ext cx="8841885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Optional: add metadata or enqueue message</a:t>
          </a:r>
        </a:p>
      </dsp:txBody>
      <dsp:txXfrm>
        <a:off x="1435590" y="3107870"/>
        <a:ext cx="8841885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A97CA-6A15-4432-BD86-7D54B90D3DF8}">
      <dsp:nvSpPr>
        <dsp:cNvPr id="0" name=""/>
        <dsp:cNvSpPr/>
      </dsp:nvSpPr>
      <dsp:spPr>
        <a:xfrm>
          <a:off x="4596159" y="1969"/>
          <a:ext cx="2138397" cy="967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" panose="020B0502040204020203" pitchFamily="34" charset="0"/>
              <a:cs typeface="Segoe UI" panose="020B0502040204020203" pitchFamily="34" charset="0"/>
            </a:rPr>
            <a:t>Hybrid systems integration</a:t>
          </a:r>
        </a:p>
      </dsp:txBody>
      <dsp:txXfrm>
        <a:off x="4596159" y="1969"/>
        <a:ext cx="2138397" cy="967162"/>
      </dsp:txXfrm>
    </dsp:sp>
    <dsp:sp modelId="{6693C31B-A464-49E8-9113-47DCB58A5399}">
      <dsp:nvSpPr>
        <dsp:cNvPr id="0" name=""/>
        <dsp:cNvSpPr/>
      </dsp:nvSpPr>
      <dsp:spPr>
        <a:xfrm>
          <a:off x="3542918" y="1969"/>
          <a:ext cx="957491" cy="967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998BA-CF3E-452B-834C-5C3C8B449CDC}">
      <dsp:nvSpPr>
        <dsp:cNvPr id="0" name=""/>
        <dsp:cNvSpPr/>
      </dsp:nvSpPr>
      <dsp:spPr>
        <a:xfrm>
          <a:off x="3542918" y="1128714"/>
          <a:ext cx="2138397" cy="967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" panose="020B0502040204020203" pitchFamily="34" charset="0"/>
              <a:cs typeface="Segoe UI" panose="020B0502040204020203" pitchFamily="34" charset="0"/>
            </a:rPr>
            <a:t>Workflow automation</a:t>
          </a:r>
        </a:p>
      </dsp:txBody>
      <dsp:txXfrm>
        <a:off x="3542918" y="1128714"/>
        <a:ext cx="2138397" cy="967162"/>
      </dsp:txXfrm>
    </dsp:sp>
    <dsp:sp modelId="{9612A7C6-46BC-49E7-8317-A61C372448C6}">
      <dsp:nvSpPr>
        <dsp:cNvPr id="0" name=""/>
        <dsp:cNvSpPr/>
      </dsp:nvSpPr>
      <dsp:spPr>
        <a:xfrm>
          <a:off x="5777065" y="1128714"/>
          <a:ext cx="957491" cy="967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C1626-4167-49BC-822C-9D862695484F}">
      <dsp:nvSpPr>
        <dsp:cNvPr id="0" name=""/>
        <dsp:cNvSpPr/>
      </dsp:nvSpPr>
      <dsp:spPr>
        <a:xfrm>
          <a:off x="4596159" y="2255459"/>
          <a:ext cx="2138397" cy="967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" panose="020B0502040204020203" pitchFamily="34" charset="0"/>
              <a:cs typeface="Segoe UI" panose="020B0502040204020203" pitchFamily="34" charset="0"/>
            </a:rPr>
            <a:t>Event-driven processing</a:t>
          </a:r>
        </a:p>
      </dsp:txBody>
      <dsp:txXfrm>
        <a:off x="4596159" y="2255459"/>
        <a:ext cx="2138397" cy="967162"/>
      </dsp:txXfrm>
    </dsp:sp>
    <dsp:sp modelId="{95DEEF81-7A2F-41E4-830B-6F070A4D06FC}">
      <dsp:nvSpPr>
        <dsp:cNvPr id="0" name=""/>
        <dsp:cNvSpPr/>
      </dsp:nvSpPr>
      <dsp:spPr>
        <a:xfrm>
          <a:off x="3542918" y="2255459"/>
          <a:ext cx="957491" cy="967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CDB5D-9294-493A-BA7B-CFEA6C8040F5}">
      <dsp:nvSpPr>
        <dsp:cNvPr id="0" name=""/>
        <dsp:cNvSpPr/>
      </dsp:nvSpPr>
      <dsp:spPr>
        <a:xfrm>
          <a:off x="3542918" y="3382204"/>
          <a:ext cx="2138397" cy="967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" panose="020B0502040204020203" pitchFamily="34" charset="0"/>
              <a:cs typeface="Segoe UI" panose="020B0502040204020203" pitchFamily="34" charset="0"/>
            </a:rPr>
            <a:t>End-to-end observability</a:t>
          </a:r>
        </a:p>
      </dsp:txBody>
      <dsp:txXfrm>
        <a:off x="3542918" y="3382204"/>
        <a:ext cx="2138397" cy="967162"/>
      </dsp:txXfrm>
    </dsp:sp>
    <dsp:sp modelId="{14D9D877-ED4B-4B2A-989C-EABFAA3C94F0}">
      <dsp:nvSpPr>
        <dsp:cNvPr id="0" name=""/>
        <dsp:cNvSpPr/>
      </dsp:nvSpPr>
      <dsp:spPr>
        <a:xfrm>
          <a:off x="5777065" y="3382204"/>
          <a:ext cx="957491" cy="9671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FF04D-D001-4A73-B004-72CA18E01F12}">
      <dsp:nvSpPr>
        <dsp:cNvPr id="0" name=""/>
        <dsp:cNvSpPr/>
      </dsp:nvSpPr>
      <dsp:spPr>
        <a:xfrm>
          <a:off x="1925737" y="375668"/>
          <a:ext cx="2196000" cy="219600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4978B1-3771-44E0-8328-F6BEB0D8D58C}">
      <dsp:nvSpPr>
        <dsp:cNvPr id="0" name=""/>
        <dsp:cNvSpPr/>
      </dsp:nvSpPr>
      <dsp:spPr>
        <a:xfrm>
          <a:off x="2393737" y="84366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CD332-D8AC-4C78-961D-B9E30773F3F3}">
      <dsp:nvSpPr>
        <dsp:cNvPr id="0" name=""/>
        <dsp:cNvSpPr/>
      </dsp:nvSpPr>
      <dsp:spPr>
        <a:xfrm>
          <a:off x="1223737" y="325566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Centralized monitoring for Azure services</a:t>
          </a:r>
        </a:p>
      </dsp:txBody>
      <dsp:txXfrm>
        <a:off x="1223737" y="3255668"/>
        <a:ext cx="3600000" cy="720000"/>
      </dsp:txXfrm>
    </dsp:sp>
    <dsp:sp modelId="{7CFF42D9-20B6-472B-9BC4-AAE65EA6FCA9}">
      <dsp:nvSpPr>
        <dsp:cNvPr id="0" name=""/>
        <dsp:cNvSpPr/>
      </dsp:nvSpPr>
      <dsp:spPr>
        <a:xfrm>
          <a:off x="6155737" y="375668"/>
          <a:ext cx="2196000" cy="219600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D4ED-CF0B-4B7F-81EF-FDD051B86088}">
      <dsp:nvSpPr>
        <dsp:cNvPr id="0" name=""/>
        <dsp:cNvSpPr/>
      </dsp:nvSpPr>
      <dsp:spPr>
        <a:xfrm>
          <a:off x="6623737" y="84366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83846-9585-4BC4-A683-A2E225E9358C}">
      <dsp:nvSpPr>
        <dsp:cNvPr id="0" name=""/>
        <dsp:cNvSpPr/>
      </dsp:nvSpPr>
      <dsp:spPr>
        <a:xfrm>
          <a:off x="5453737" y="325566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Query and visualize logs and metrics</a:t>
          </a:r>
        </a:p>
      </dsp:txBody>
      <dsp:txXfrm>
        <a:off x="5453737" y="3255668"/>
        <a:ext cx="3600000" cy="720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E652C-EE41-48BD-9073-AB1C289C34BD}">
      <dsp:nvSpPr>
        <dsp:cNvPr id="0" name=""/>
        <dsp:cNvSpPr/>
      </dsp:nvSpPr>
      <dsp:spPr>
        <a:xfrm>
          <a:off x="0" y="1805"/>
          <a:ext cx="10277476" cy="91531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9D1F8-0376-486E-92A5-1BE486710910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14232-2B29-47A8-A7CC-A5637955DD8B}">
      <dsp:nvSpPr>
        <dsp:cNvPr id="0" name=""/>
        <dsp:cNvSpPr/>
      </dsp:nvSpPr>
      <dsp:spPr>
        <a:xfrm>
          <a:off x="1057183" y="1805"/>
          <a:ext cx="9220292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Debug Logic Apps</a:t>
          </a:r>
        </a:p>
      </dsp:txBody>
      <dsp:txXfrm>
        <a:off x="1057183" y="1805"/>
        <a:ext cx="9220292" cy="915310"/>
      </dsp:txXfrm>
    </dsp:sp>
    <dsp:sp modelId="{70EADC00-EC1F-468E-8D3B-3CD61BB32AF3}">
      <dsp:nvSpPr>
        <dsp:cNvPr id="0" name=""/>
        <dsp:cNvSpPr/>
      </dsp:nvSpPr>
      <dsp:spPr>
        <a:xfrm>
          <a:off x="0" y="1145944"/>
          <a:ext cx="10277476" cy="91531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54DF5-94EC-4711-9BB8-BB825072B4BC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6869E-CF25-449B-9217-0591AB067F3D}">
      <dsp:nvSpPr>
        <dsp:cNvPr id="0" name=""/>
        <dsp:cNvSpPr/>
      </dsp:nvSpPr>
      <dsp:spPr>
        <a:xfrm>
          <a:off x="1057183" y="1145944"/>
          <a:ext cx="9220292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Early detection of issues</a:t>
          </a:r>
        </a:p>
      </dsp:txBody>
      <dsp:txXfrm>
        <a:off x="1057183" y="1145944"/>
        <a:ext cx="9220292" cy="915310"/>
      </dsp:txXfrm>
    </dsp:sp>
    <dsp:sp modelId="{1815C9FC-7E23-4AD8-9718-950E62A1D414}">
      <dsp:nvSpPr>
        <dsp:cNvPr id="0" name=""/>
        <dsp:cNvSpPr/>
      </dsp:nvSpPr>
      <dsp:spPr>
        <a:xfrm>
          <a:off x="0" y="2290082"/>
          <a:ext cx="10277476" cy="91531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572D3-C9F1-4610-9539-685230E2F479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165F8-BC0D-4B9A-B6EF-E79F027A0F4A}">
      <dsp:nvSpPr>
        <dsp:cNvPr id="0" name=""/>
        <dsp:cNvSpPr/>
      </dsp:nvSpPr>
      <dsp:spPr>
        <a:xfrm>
          <a:off x="1057183" y="2290082"/>
          <a:ext cx="9220292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Monitor queue behavior</a:t>
          </a:r>
        </a:p>
      </dsp:txBody>
      <dsp:txXfrm>
        <a:off x="1057183" y="2290082"/>
        <a:ext cx="9220292" cy="915310"/>
      </dsp:txXfrm>
    </dsp:sp>
    <dsp:sp modelId="{B18CCAA3-F20E-4FCC-8298-8820693E1D1D}">
      <dsp:nvSpPr>
        <dsp:cNvPr id="0" name=""/>
        <dsp:cNvSpPr/>
      </dsp:nvSpPr>
      <dsp:spPr>
        <a:xfrm>
          <a:off x="0" y="3434221"/>
          <a:ext cx="10277476" cy="91531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46FCC3-02BC-4EC8-B00C-9E7F2446E5C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3CCB9-BFFA-49C2-9B65-6BA1E9BCF29C}">
      <dsp:nvSpPr>
        <dsp:cNvPr id="0" name=""/>
        <dsp:cNvSpPr/>
      </dsp:nvSpPr>
      <dsp:spPr>
        <a:xfrm>
          <a:off x="1057183" y="3434221"/>
          <a:ext cx="9220292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Ensure SLAs and reliability</a:t>
          </a:r>
        </a:p>
      </dsp:txBody>
      <dsp:txXfrm>
        <a:off x="1057183" y="3434221"/>
        <a:ext cx="9220292" cy="91531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E68F6-0AF5-4B2E-BC8B-8519EDF25E58}">
      <dsp:nvSpPr>
        <dsp:cNvPr id="0" name=""/>
        <dsp:cNvSpPr/>
      </dsp:nvSpPr>
      <dsp:spPr>
        <a:xfrm>
          <a:off x="0" y="707092"/>
          <a:ext cx="10277476" cy="1305401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397D5-9791-4C41-8207-BAB5E4856CF5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EFBB7-2444-4290-BF5A-E56086C05519}">
      <dsp:nvSpPr>
        <dsp:cNvPr id="0" name=""/>
        <dsp:cNvSpPr/>
      </dsp:nvSpPr>
      <dsp:spPr>
        <a:xfrm>
          <a:off x="1507738" y="707092"/>
          <a:ext cx="876973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operators: where, project, summarize</a:t>
          </a:r>
        </a:p>
      </dsp:txBody>
      <dsp:txXfrm>
        <a:off x="1507738" y="707092"/>
        <a:ext cx="8769737" cy="1305401"/>
      </dsp:txXfrm>
    </dsp:sp>
    <dsp:sp modelId="{DEB8289C-2F1D-4893-9AC5-9EAF85E2DD42}">
      <dsp:nvSpPr>
        <dsp:cNvPr id="0" name=""/>
        <dsp:cNvSpPr/>
      </dsp:nvSpPr>
      <dsp:spPr>
        <a:xfrm>
          <a:off x="0" y="2338844"/>
          <a:ext cx="10277476" cy="1305401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7F453-948B-43AC-AD80-F8094CAC2B6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F01C-15A4-4EA1-A9B6-05341B075ED4}">
      <dsp:nvSpPr>
        <dsp:cNvPr id="0" name=""/>
        <dsp:cNvSpPr/>
      </dsp:nvSpPr>
      <dsp:spPr>
        <a:xfrm>
          <a:off x="1507738" y="2338844"/>
          <a:ext cx="876973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 and sort by time and attributes</a:t>
          </a:r>
        </a:p>
      </dsp:txBody>
      <dsp:txXfrm>
        <a:off x="1507738" y="2338844"/>
        <a:ext cx="8769737" cy="130540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1490C-0D77-4E52-B5B6-F20A98468ADC}">
      <dsp:nvSpPr>
        <dsp:cNvPr id="0" name=""/>
        <dsp:cNvSpPr/>
      </dsp:nvSpPr>
      <dsp:spPr>
        <a:xfrm>
          <a:off x="0" y="707092"/>
          <a:ext cx="10277476" cy="1305401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9B184-3547-4747-8964-7B2A26AEF57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70DA6-E29E-4273-99CF-A6FFD21BB5A1}">
      <dsp:nvSpPr>
        <dsp:cNvPr id="0" name=""/>
        <dsp:cNvSpPr/>
      </dsp:nvSpPr>
      <dsp:spPr>
        <a:xfrm>
          <a:off x="1507738" y="707092"/>
          <a:ext cx="876973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Identify failed Logic App runs</a:t>
          </a:r>
        </a:p>
      </dsp:txBody>
      <dsp:txXfrm>
        <a:off x="1507738" y="707092"/>
        <a:ext cx="8769737" cy="1305401"/>
      </dsp:txXfrm>
    </dsp:sp>
    <dsp:sp modelId="{A33D2093-68EB-467B-9C91-EE75B0484C60}">
      <dsp:nvSpPr>
        <dsp:cNvPr id="0" name=""/>
        <dsp:cNvSpPr/>
      </dsp:nvSpPr>
      <dsp:spPr>
        <a:xfrm>
          <a:off x="0" y="2338844"/>
          <a:ext cx="10277476" cy="1305401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47606-EE86-47B0-ACB8-5BC58781859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CBA05-DD2A-4BBB-8EFA-CEE0E0AE662C}">
      <dsp:nvSpPr>
        <dsp:cNvPr id="0" name=""/>
        <dsp:cNvSpPr/>
      </dsp:nvSpPr>
      <dsp:spPr>
        <a:xfrm>
          <a:off x="1507738" y="2338844"/>
          <a:ext cx="8769737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Track message volume over time</a:t>
          </a:r>
        </a:p>
      </dsp:txBody>
      <dsp:txXfrm>
        <a:off x="1507738" y="2338844"/>
        <a:ext cx="8769737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85C86-C518-41EA-8A71-116FA521209A}">
      <dsp:nvSpPr>
        <dsp:cNvPr id="0" name=""/>
        <dsp:cNvSpPr/>
      </dsp:nvSpPr>
      <dsp:spPr>
        <a:xfrm>
          <a:off x="1135179" y="875944"/>
          <a:ext cx="1286858" cy="1286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7FDE3-99CF-4086-ABA6-99A8FC584404}">
      <dsp:nvSpPr>
        <dsp:cNvPr id="0" name=""/>
        <dsp:cNvSpPr/>
      </dsp:nvSpPr>
      <dsp:spPr>
        <a:xfrm>
          <a:off x="348766" y="2552893"/>
          <a:ext cx="2859684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latin typeface="Segoe UI" panose="020B0502040204020203" pitchFamily="34" charset="0"/>
              <a:cs typeface="Segoe UI" panose="020B0502040204020203" pitchFamily="34" charset="0"/>
            </a:rPr>
            <a:t>Systems react to events (new order, button click, queue message)</a:t>
          </a:r>
        </a:p>
      </dsp:txBody>
      <dsp:txXfrm>
        <a:off x="348766" y="2552893"/>
        <a:ext cx="2859684" cy="922500"/>
      </dsp:txXfrm>
    </dsp:sp>
    <dsp:sp modelId="{1545D41D-AAD6-4EE6-A823-AA916CBC2CA8}">
      <dsp:nvSpPr>
        <dsp:cNvPr id="0" name=""/>
        <dsp:cNvSpPr/>
      </dsp:nvSpPr>
      <dsp:spPr>
        <a:xfrm>
          <a:off x="4495308" y="875944"/>
          <a:ext cx="1286858" cy="1286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49F0F-F049-42C1-AFC1-67CA57270E73}">
      <dsp:nvSpPr>
        <dsp:cNvPr id="0" name=""/>
        <dsp:cNvSpPr/>
      </dsp:nvSpPr>
      <dsp:spPr>
        <a:xfrm>
          <a:off x="3708895" y="2552893"/>
          <a:ext cx="2859684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latin typeface="Segoe UI" panose="020B0502040204020203" pitchFamily="34" charset="0"/>
              <a:cs typeface="Segoe UI" panose="020B0502040204020203" pitchFamily="34" charset="0"/>
            </a:rPr>
            <a:t>Improves scalability and responsiveness</a:t>
          </a:r>
        </a:p>
      </dsp:txBody>
      <dsp:txXfrm>
        <a:off x="3708895" y="2552893"/>
        <a:ext cx="2859684" cy="922500"/>
      </dsp:txXfrm>
    </dsp:sp>
    <dsp:sp modelId="{5B988494-B03F-4A48-ACB6-A7FDBA45184D}">
      <dsp:nvSpPr>
        <dsp:cNvPr id="0" name=""/>
        <dsp:cNvSpPr/>
      </dsp:nvSpPr>
      <dsp:spPr>
        <a:xfrm>
          <a:off x="7855438" y="875944"/>
          <a:ext cx="1286858" cy="1286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5245B-183F-45B7-B337-19FAF4EAA7B5}">
      <dsp:nvSpPr>
        <dsp:cNvPr id="0" name=""/>
        <dsp:cNvSpPr/>
      </dsp:nvSpPr>
      <dsp:spPr>
        <a:xfrm>
          <a:off x="7069025" y="2552893"/>
          <a:ext cx="2859684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latin typeface="Segoe UI" panose="020B0502040204020203" pitchFamily="34" charset="0"/>
              <a:cs typeface="Segoe UI" panose="020B0502040204020203" pitchFamily="34" charset="0"/>
            </a:rPr>
            <a:t>Reduces coupling between systems</a:t>
          </a:r>
        </a:p>
      </dsp:txBody>
      <dsp:txXfrm>
        <a:off x="7069025" y="2552893"/>
        <a:ext cx="2859684" cy="92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276D6-9F03-4B4B-999D-91ED6DA6BBA2}">
      <dsp:nvSpPr>
        <dsp:cNvPr id="0" name=""/>
        <dsp:cNvSpPr/>
      </dsp:nvSpPr>
      <dsp:spPr>
        <a:xfrm>
          <a:off x="0" y="531"/>
          <a:ext cx="10277475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4941E8-EDCC-44CA-976D-8E379157016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30DA02-AF14-43A1-AFB4-9800D85DB019}">
      <dsp:nvSpPr>
        <dsp:cNvPr id="0" name=""/>
        <dsp:cNvSpPr/>
      </dsp:nvSpPr>
      <dsp:spPr>
        <a:xfrm>
          <a:off x="1435590" y="531"/>
          <a:ext cx="884188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series of steps that process data or trigger actions</a:t>
          </a:r>
        </a:p>
      </dsp:txBody>
      <dsp:txXfrm>
        <a:off x="1435590" y="531"/>
        <a:ext cx="8841884" cy="1242935"/>
      </dsp:txXfrm>
    </dsp:sp>
    <dsp:sp modelId="{6298E103-EC18-4058-BD44-E3A4ACDCCFCF}">
      <dsp:nvSpPr>
        <dsp:cNvPr id="0" name=""/>
        <dsp:cNvSpPr/>
      </dsp:nvSpPr>
      <dsp:spPr>
        <a:xfrm>
          <a:off x="0" y="1554200"/>
          <a:ext cx="10277475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FA501B-4235-4DF0-B816-18A68270AC4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E54BFD6-6FC0-4619-9331-F17762A8C98C}">
      <dsp:nvSpPr>
        <dsp:cNvPr id="0" name=""/>
        <dsp:cNvSpPr/>
      </dsp:nvSpPr>
      <dsp:spPr>
        <a:xfrm>
          <a:off x="1435590" y="1554200"/>
          <a:ext cx="884188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 span multiple systems or services</a:t>
          </a:r>
        </a:p>
      </dsp:txBody>
      <dsp:txXfrm>
        <a:off x="1435590" y="1554200"/>
        <a:ext cx="8841884" cy="1242935"/>
      </dsp:txXfrm>
    </dsp:sp>
    <dsp:sp modelId="{CD73A6A0-6BB2-4AB3-BB80-75A6A7AD24FF}">
      <dsp:nvSpPr>
        <dsp:cNvPr id="0" name=""/>
        <dsp:cNvSpPr/>
      </dsp:nvSpPr>
      <dsp:spPr>
        <a:xfrm>
          <a:off x="0" y="3107870"/>
          <a:ext cx="10277475" cy="1242935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74AB06-9C76-4505-9C4D-360270B81A2F}">
      <dsp:nvSpPr>
        <dsp:cNvPr id="0" name=""/>
        <dsp:cNvSpPr/>
      </dsp:nvSpPr>
      <dsp:spPr>
        <a:xfrm>
          <a:off x="375988" y="3387530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7E2074-0BFF-4F8B-8154-894DF88C19FD}">
      <dsp:nvSpPr>
        <dsp:cNvPr id="0" name=""/>
        <dsp:cNvSpPr/>
      </dsp:nvSpPr>
      <dsp:spPr>
        <a:xfrm>
          <a:off x="1435590" y="3107870"/>
          <a:ext cx="884188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Logic Apps allow us to visually define these workflows</a:t>
          </a:r>
        </a:p>
      </dsp:txBody>
      <dsp:txXfrm>
        <a:off x="1435590" y="3107870"/>
        <a:ext cx="8841884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D6933-6E44-4C27-9865-8A97825B7C69}">
      <dsp:nvSpPr>
        <dsp:cNvPr id="0" name=""/>
        <dsp:cNvSpPr/>
      </dsp:nvSpPr>
      <dsp:spPr>
        <a:xfrm>
          <a:off x="1135179" y="995041"/>
          <a:ext cx="1286858" cy="1286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CD1-0D3D-4AD8-A9E6-C1876B4515F2}">
      <dsp:nvSpPr>
        <dsp:cNvPr id="0" name=""/>
        <dsp:cNvSpPr/>
      </dsp:nvSpPr>
      <dsp:spPr>
        <a:xfrm>
          <a:off x="348766" y="2636296"/>
          <a:ext cx="2859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Low-code workflow automation</a:t>
          </a:r>
        </a:p>
      </dsp:txBody>
      <dsp:txXfrm>
        <a:off x="348766" y="2636296"/>
        <a:ext cx="2859684" cy="720000"/>
      </dsp:txXfrm>
    </dsp:sp>
    <dsp:sp modelId="{432B3A49-21A4-453C-82FA-8078F12D5398}">
      <dsp:nvSpPr>
        <dsp:cNvPr id="0" name=""/>
        <dsp:cNvSpPr/>
      </dsp:nvSpPr>
      <dsp:spPr>
        <a:xfrm>
          <a:off x="4495308" y="995041"/>
          <a:ext cx="1286858" cy="1286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96731-39A6-4BBA-B262-A808D88E9795}">
      <dsp:nvSpPr>
        <dsp:cNvPr id="0" name=""/>
        <dsp:cNvSpPr/>
      </dsp:nvSpPr>
      <dsp:spPr>
        <a:xfrm>
          <a:off x="3708895" y="2636296"/>
          <a:ext cx="2859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Trigger-based execution</a:t>
          </a:r>
        </a:p>
      </dsp:txBody>
      <dsp:txXfrm>
        <a:off x="3708895" y="2636296"/>
        <a:ext cx="2859684" cy="720000"/>
      </dsp:txXfrm>
    </dsp:sp>
    <dsp:sp modelId="{983A8409-C687-4AAE-8232-8A1A87A36521}">
      <dsp:nvSpPr>
        <dsp:cNvPr id="0" name=""/>
        <dsp:cNvSpPr/>
      </dsp:nvSpPr>
      <dsp:spPr>
        <a:xfrm>
          <a:off x="7855438" y="995041"/>
          <a:ext cx="1286858" cy="1286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CC385-55CB-4B91-85CD-C18989DF40B3}">
      <dsp:nvSpPr>
        <dsp:cNvPr id="0" name=""/>
        <dsp:cNvSpPr/>
      </dsp:nvSpPr>
      <dsp:spPr>
        <a:xfrm>
          <a:off x="7069025" y="2636296"/>
          <a:ext cx="285968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Wide integration support</a:t>
          </a:r>
        </a:p>
      </dsp:txBody>
      <dsp:txXfrm>
        <a:off x="7069025" y="2636296"/>
        <a:ext cx="2859684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7F2CC-0687-4B82-AACA-91361C162F05}">
      <dsp:nvSpPr>
        <dsp:cNvPr id="0" name=""/>
        <dsp:cNvSpPr/>
      </dsp:nvSpPr>
      <dsp:spPr>
        <a:xfrm>
          <a:off x="869513" y="989700"/>
          <a:ext cx="1259601" cy="125960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B939D79-6658-41F6-AAC7-A95566F0F2F8}">
      <dsp:nvSpPr>
        <dsp:cNvPr id="0" name=""/>
        <dsp:cNvSpPr/>
      </dsp:nvSpPr>
      <dsp:spPr>
        <a:xfrm>
          <a:off x="1137952" y="1258139"/>
          <a:ext cx="722722" cy="722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0CFCC71-9A0E-4D9B-A22A-7B1840FA87A9}">
      <dsp:nvSpPr>
        <dsp:cNvPr id="0" name=""/>
        <dsp:cNvSpPr/>
      </dsp:nvSpPr>
      <dsp:spPr>
        <a:xfrm>
          <a:off x="466853" y="2641636"/>
          <a:ext cx="20649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kern="1200" cap="none" baseline="0"/>
            <a:t>Rapid development</a:t>
          </a:r>
        </a:p>
      </dsp:txBody>
      <dsp:txXfrm>
        <a:off x="466853" y="2641636"/>
        <a:ext cx="2064921" cy="720000"/>
      </dsp:txXfrm>
    </dsp:sp>
    <dsp:sp modelId="{D99DAD9D-857D-41A3-8D9E-870724143CA6}">
      <dsp:nvSpPr>
        <dsp:cNvPr id="0" name=""/>
        <dsp:cNvSpPr/>
      </dsp:nvSpPr>
      <dsp:spPr>
        <a:xfrm>
          <a:off x="3295795" y="989700"/>
          <a:ext cx="1259601" cy="125960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02AA68-DBBA-4C35-860E-E9F6AF6CFDB3}">
      <dsp:nvSpPr>
        <dsp:cNvPr id="0" name=""/>
        <dsp:cNvSpPr/>
      </dsp:nvSpPr>
      <dsp:spPr>
        <a:xfrm>
          <a:off x="3564235" y="1258139"/>
          <a:ext cx="722722" cy="722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6A66F43-09BE-477A-A4E2-E5623DC577C5}">
      <dsp:nvSpPr>
        <dsp:cNvPr id="0" name=""/>
        <dsp:cNvSpPr/>
      </dsp:nvSpPr>
      <dsp:spPr>
        <a:xfrm>
          <a:off x="2893135" y="2641636"/>
          <a:ext cx="20649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kern="1200" cap="none" baseline="0"/>
            <a:t>Scalable and cost-effective</a:t>
          </a:r>
        </a:p>
      </dsp:txBody>
      <dsp:txXfrm>
        <a:off x="2893135" y="2641636"/>
        <a:ext cx="2064921" cy="720000"/>
      </dsp:txXfrm>
    </dsp:sp>
    <dsp:sp modelId="{A18BE14D-EF83-4D90-91BD-BCB72A4392DD}">
      <dsp:nvSpPr>
        <dsp:cNvPr id="0" name=""/>
        <dsp:cNvSpPr/>
      </dsp:nvSpPr>
      <dsp:spPr>
        <a:xfrm>
          <a:off x="5722077" y="989700"/>
          <a:ext cx="1259601" cy="125960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830EDD-3EAF-4439-B063-DD13FD979E79}">
      <dsp:nvSpPr>
        <dsp:cNvPr id="0" name=""/>
        <dsp:cNvSpPr/>
      </dsp:nvSpPr>
      <dsp:spPr>
        <a:xfrm>
          <a:off x="5990517" y="1258139"/>
          <a:ext cx="722722" cy="722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F9277E-A6D6-436B-B741-9D2BE6880B63}">
      <dsp:nvSpPr>
        <dsp:cNvPr id="0" name=""/>
        <dsp:cNvSpPr/>
      </dsp:nvSpPr>
      <dsp:spPr>
        <a:xfrm>
          <a:off x="5319418" y="2641636"/>
          <a:ext cx="20649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kern="1200" cap="none" baseline="0"/>
            <a:t>Resilient and reliable</a:t>
          </a:r>
        </a:p>
      </dsp:txBody>
      <dsp:txXfrm>
        <a:off x="5319418" y="2641636"/>
        <a:ext cx="2064921" cy="720000"/>
      </dsp:txXfrm>
    </dsp:sp>
    <dsp:sp modelId="{A7005606-8A08-4E0F-8138-981F003C092F}">
      <dsp:nvSpPr>
        <dsp:cNvPr id="0" name=""/>
        <dsp:cNvSpPr/>
      </dsp:nvSpPr>
      <dsp:spPr>
        <a:xfrm>
          <a:off x="8148359" y="989700"/>
          <a:ext cx="1259601" cy="125960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710CDBF-BCCD-4CE7-88A9-987D2C338BDF}">
      <dsp:nvSpPr>
        <dsp:cNvPr id="0" name=""/>
        <dsp:cNvSpPr/>
      </dsp:nvSpPr>
      <dsp:spPr>
        <a:xfrm>
          <a:off x="8416799" y="1258139"/>
          <a:ext cx="722722" cy="7227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792851-416C-42B9-9BAA-6B8CA1FB4EA1}">
      <dsp:nvSpPr>
        <dsp:cNvPr id="0" name=""/>
        <dsp:cNvSpPr/>
      </dsp:nvSpPr>
      <dsp:spPr>
        <a:xfrm>
          <a:off x="7745700" y="2641636"/>
          <a:ext cx="20649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kern="1200" cap="none" baseline="0"/>
            <a:t>1,000+ built-in connectors</a:t>
          </a:r>
        </a:p>
      </dsp:txBody>
      <dsp:txXfrm>
        <a:off x="7745700" y="2641636"/>
        <a:ext cx="2064921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A6F5C-3666-4AF6-9CCE-67621B9CF829}">
      <dsp:nvSpPr>
        <dsp:cNvPr id="0" name=""/>
        <dsp:cNvSpPr/>
      </dsp:nvSpPr>
      <dsp:spPr>
        <a:xfrm>
          <a:off x="1844738" y="15446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1A582-A66B-4687-809A-17271440C13F}">
      <dsp:nvSpPr>
        <dsp:cNvPr id="0" name=""/>
        <dsp:cNvSpPr/>
      </dsp:nvSpPr>
      <dsp:spPr>
        <a:xfrm>
          <a:off x="440738" y="184028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kern="1200"/>
            <a:t>Triggers</a:t>
          </a:r>
          <a:r>
            <a:rPr lang="en-US" sz="3600" kern="1200"/>
            <a:t> </a:t>
          </a:r>
        </a:p>
      </dsp:txBody>
      <dsp:txXfrm>
        <a:off x="440738" y="1840287"/>
        <a:ext cx="4320000" cy="648000"/>
      </dsp:txXfrm>
    </dsp:sp>
    <dsp:sp modelId="{F8140E02-6A09-40A3-8D1F-07132C95CDED}">
      <dsp:nvSpPr>
        <dsp:cNvPr id="0" name=""/>
        <dsp:cNvSpPr/>
      </dsp:nvSpPr>
      <dsp:spPr>
        <a:xfrm>
          <a:off x="440738" y="2569135"/>
          <a:ext cx="4320000" cy="162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starts the workflow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HTTP requests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Scheduled intervals (e.g., every hour)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Events from services (e.g., file uploaded, message received)</a:t>
          </a:r>
        </a:p>
      </dsp:txBody>
      <dsp:txXfrm>
        <a:off x="440738" y="2569135"/>
        <a:ext cx="4320000" cy="1627738"/>
      </dsp:txXfrm>
    </dsp:sp>
    <dsp:sp modelId="{B032A72A-12D1-491A-BFE8-2CADAC1424A1}">
      <dsp:nvSpPr>
        <dsp:cNvPr id="0" name=""/>
        <dsp:cNvSpPr/>
      </dsp:nvSpPr>
      <dsp:spPr>
        <a:xfrm>
          <a:off x="6920738" y="15446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E4291-A65E-4958-B022-76E482D40660}">
      <dsp:nvSpPr>
        <dsp:cNvPr id="0" name=""/>
        <dsp:cNvSpPr/>
      </dsp:nvSpPr>
      <dsp:spPr>
        <a:xfrm>
          <a:off x="5516738" y="184028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kern="1200"/>
            <a:t>Actions</a:t>
          </a:r>
        </a:p>
      </dsp:txBody>
      <dsp:txXfrm>
        <a:off x="5516738" y="1840287"/>
        <a:ext cx="4320000" cy="648000"/>
      </dsp:txXfrm>
    </dsp:sp>
    <dsp:sp modelId="{3028AB9E-0674-4302-AE5C-AEE3253EC0BA}">
      <dsp:nvSpPr>
        <dsp:cNvPr id="0" name=""/>
        <dsp:cNvSpPr/>
      </dsp:nvSpPr>
      <dsp:spPr>
        <a:xfrm>
          <a:off x="5516738" y="2569135"/>
          <a:ext cx="4320000" cy="162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the workflow does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Send emails, store data, call APIs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 conditional logic (if/else, switch)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Transform or validate data</a:t>
          </a:r>
        </a:p>
      </dsp:txBody>
      <dsp:txXfrm>
        <a:off x="5516738" y="2569135"/>
        <a:ext cx="4320000" cy="16277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7F336-E4F5-48DF-BBF8-82BED3871180}">
      <dsp:nvSpPr>
        <dsp:cNvPr id="0" name=""/>
        <dsp:cNvSpPr/>
      </dsp:nvSpPr>
      <dsp:spPr>
        <a:xfrm rot="5400000">
          <a:off x="2842340" y="-867506"/>
          <a:ext cx="1200371" cy="32400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HTTP, Control, Schedule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Available by default, no extra setup</a:t>
          </a:r>
        </a:p>
      </dsp:txBody>
      <dsp:txXfrm rot="-5400000">
        <a:off x="1822514" y="210917"/>
        <a:ext cx="3181427" cy="1083177"/>
      </dsp:txXfrm>
    </dsp:sp>
    <dsp:sp modelId="{557075CC-0648-4BB4-8CEC-478B4AA4511B}">
      <dsp:nvSpPr>
        <dsp:cNvPr id="0" name=""/>
        <dsp:cNvSpPr/>
      </dsp:nvSpPr>
      <dsp:spPr>
        <a:xfrm>
          <a:off x="0" y="2273"/>
          <a:ext cx="1822513" cy="15004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Built-in connectors</a:t>
          </a:r>
        </a:p>
      </dsp:txBody>
      <dsp:txXfrm>
        <a:off x="73247" y="75520"/>
        <a:ext cx="1676019" cy="1353969"/>
      </dsp:txXfrm>
    </dsp:sp>
    <dsp:sp modelId="{D3F08CFE-A792-4346-9D5E-39B52EB143E2}">
      <dsp:nvSpPr>
        <dsp:cNvPr id="0" name=""/>
        <dsp:cNvSpPr/>
      </dsp:nvSpPr>
      <dsp:spPr>
        <a:xfrm rot="5400000">
          <a:off x="2842340" y="707980"/>
          <a:ext cx="1200371" cy="32400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 &amp; third-party services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Hosted and maintained by MSFT</a:t>
          </a:r>
        </a:p>
      </dsp:txBody>
      <dsp:txXfrm rot="-5400000">
        <a:off x="1822514" y="1786404"/>
        <a:ext cx="3181427" cy="1083177"/>
      </dsp:txXfrm>
    </dsp:sp>
    <dsp:sp modelId="{0355A6A2-0B70-491B-A960-6198BE945450}">
      <dsp:nvSpPr>
        <dsp:cNvPr id="0" name=""/>
        <dsp:cNvSpPr/>
      </dsp:nvSpPr>
      <dsp:spPr>
        <a:xfrm>
          <a:off x="0" y="1577760"/>
          <a:ext cx="1822513" cy="15004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Managed connectors</a:t>
          </a:r>
        </a:p>
      </dsp:txBody>
      <dsp:txXfrm>
        <a:off x="73247" y="1651007"/>
        <a:ext cx="1676019" cy="1353969"/>
      </dsp:txXfrm>
    </dsp:sp>
    <dsp:sp modelId="{54F3E668-D900-4704-A0A3-93E8DAC287F5}">
      <dsp:nvSpPr>
        <dsp:cNvPr id="0" name=""/>
        <dsp:cNvSpPr/>
      </dsp:nvSpPr>
      <dsp:spPr>
        <a:xfrm rot="5400000">
          <a:off x="2842340" y="2283467"/>
          <a:ext cx="1200371" cy="324002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For your own APIs or services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Use OpenAPI (Swagger) or Postman collections</a:t>
          </a:r>
        </a:p>
      </dsp:txBody>
      <dsp:txXfrm rot="-5400000">
        <a:off x="1822514" y="3361891"/>
        <a:ext cx="3181427" cy="1083177"/>
      </dsp:txXfrm>
    </dsp:sp>
    <dsp:sp modelId="{9C579BAE-489F-4DF4-A5F5-294142853AF7}">
      <dsp:nvSpPr>
        <dsp:cNvPr id="0" name=""/>
        <dsp:cNvSpPr/>
      </dsp:nvSpPr>
      <dsp:spPr>
        <a:xfrm>
          <a:off x="0" y="3153247"/>
          <a:ext cx="1822513" cy="15004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Custom connectors</a:t>
          </a:r>
        </a:p>
      </dsp:txBody>
      <dsp:txXfrm>
        <a:off x="73247" y="3226494"/>
        <a:ext cx="1676019" cy="13539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10757-0C1A-4DD4-88A7-1CD6E82DEC0D}">
      <dsp:nvSpPr>
        <dsp:cNvPr id="0" name=""/>
        <dsp:cNvSpPr/>
      </dsp:nvSpPr>
      <dsp:spPr>
        <a:xfrm>
          <a:off x="171965" y="490725"/>
          <a:ext cx="1315079" cy="1315079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F3B4352-0907-44FB-A396-520550C64CFD}">
      <dsp:nvSpPr>
        <dsp:cNvPr id="0" name=""/>
        <dsp:cNvSpPr/>
      </dsp:nvSpPr>
      <dsp:spPr>
        <a:xfrm>
          <a:off x="448132" y="766892"/>
          <a:ext cx="762745" cy="762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BC8F9CB-92FC-4D38-8BDF-E98AE62131F9}">
      <dsp:nvSpPr>
        <dsp:cNvPr id="0" name=""/>
        <dsp:cNvSpPr/>
      </dsp:nvSpPr>
      <dsp:spPr>
        <a:xfrm>
          <a:off x="1768847" y="490725"/>
          <a:ext cx="3099829" cy="1315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</a:t>
          </a:r>
          <a:r>
            <a:rPr lang="en-US" sz="2400" b="1" kern="1200"/>
            <a:t>conditions</a:t>
          </a:r>
          <a:r>
            <a:rPr lang="en-US" sz="2400" kern="1200"/>
            <a:t> (if/else, switch) for logic branching</a:t>
          </a:r>
        </a:p>
      </dsp:txBody>
      <dsp:txXfrm>
        <a:off x="1768847" y="490725"/>
        <a:ext cx="3099829" cy="1315079"/>
      </dsp:txXfrm>
    </dsp:sp>
    <dsp:sp modelId="{56564F8D-10FA-4F81-A84C-86A1C7C7133C}">
      <dsp:nvSpPr>
        <dsp:cNvPr id="0" name=""/>
        <dsp:cNvSpPr/>
      </dsp:nvSpPr>
      <dsp:spPr>
        <a:xfrm>
          <a:off x="5408798" y="490725"/>
          <a:ext cx="1315079" cy="1315079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DBA1D5A-9B0A-4CDB-AEC3-40E44C8B75AC}">
      <dsp:nvSpPr>
        <dsp:cNvPr id="0" name=""/>
        <dsp:cNvSpPr/>
      </dsp:nvSpPr>
      <dsp:spPr>
        <a:xfrm>
          <a:off x="5684964" y="766892"/>
          <a:ext cx="762745" cy="762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661148-0B6B-4467-BD3F-961531A3B4A9}">
      <dsp:nvSpPr>
        <dsp:cNvPr id="0" name=""/>
        <dsp:cNvSpPr/>
      </dsp:nvSpPr>
      <dsp:spPr>
        <a:xfrm>
          <a:off x="7005680" y="490725"/>
          <a:ext cx="3099829" cy="1315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 </a:t>
          </a:r>
          <a:r>
            <a:rPr lang="en-US" sz="2400" b="1" kern="1200"/>
            <a:t>parallel</a:t>
          </a:r>
          <a:r>
            <a:rPr lang="en-US" sz="2400" kern="1200"/>
            <a:t> </a:t>
          </a:r>
          <a:r>
            <a:rPr lang="en-US" sz="2400" b="1" kern="1200"/>
            <a:t>branches</a:t>
          </a:r>
          <a:r>
            <a:rPr lang="en-US" sz="2400" kern="1200"/>
            <a:t> for concurrent execution</a:t>
          </a:r>
        </a:p>
      </dsp:txBody>
      <dsp:txXfrm>
        <a:off x="7005680" y="490725"/>
        <a:ext cx="3099829" cy="1315079"/>
      </dsp:txXfrm>
    </dsp:sp>
    <dsp:sp modelId="{43F11029-C93D-40EB-87C7-C59461FEB043}">
      <dsp:nvSpPr>
        <dsp:cNvPr id="0" name=""/>
        <dsp:cNvSpPr/>
      </dsp:nvSpPr>
      <dsp:spPr>
        <a:xfrm>
          <a:off x="171965" y="2545532"/>
          <a:ext cx="1315079" cy="1315079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F04C0C5-D2FA-4180-A12A-A2BD77369615}">
      <dsp:nvSpPr>
        <dsp:cNvPr id="0" name=""/>
        <dsp:cNvSpPr/>
      </dsp:nvSpPr>
      <dsp:spPr>
        <a:xfrm>
          <a:off x="448132" y="2821698"/>
          <a:ext cx="762745" cy="762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0104F2-A961-4AC5-8CB3-A3B16D11DEA5}">
      <dsp:nvSpPr>
        <dsp:cNvPr id="0" name=""/>
        <dsp:cNvSpPr/>
      </dsp:nvSpPr>
      <dsp:spPr>
        <a:xfrm>
          <a:off x="1768847" y="2545532"/>
          <a:ext cx="3099829" cy="1315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Group steps into </a:t>
          </a:r>
          <a:r>
            <a:rPr lang="en-US" sz="2400" b="1" kern="1200"/>
            <a:t>scopes</a:t>
          </a:r>
          <a:r>
            <a:rPr lang="en-US" sz="2400" kern="1200"/>
            <a:t> for structure and clarity</a:t>
          </a:r>
        </a:p>
      </dsp:txBody>
      <dsp:txXfrm>
        <a:off x="1768847" y="2545532"/>
        <a:ext cx="3099829" cy="1315079"/>
      </dsp:txXfrm>
    </dsp:sp>
    <dsp:sp modelId="{83D1DDD1-D4B5-4BFB-94A9-3CDB0C2D8CF6}">
      <dsp:nvSpPr>
        <dsp:cNvPr id="0" name=""/>
        <dsp:cNvSpPr/>
      </dsp:nvSpPr>
      <dsp:spPr>
        <a:xfrm>
          <a:off x="5408798" y="2545532"/>
          <a:ext cx="1315079" cy="1315079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EBEF32-63F0-4464-84AD-1C53ABF1BFB7}">
      <dsp:nvSpPr>
        <dsp:cNvPr id="0" name=""/>
        <dsp:cNvSpPr/>
      </dsp:nvSpPr>
      <dsp:spPr>
        <a:xfrm>
          <a:off x="5684964" y="2821698"/>
          <a:ext cx="762745" cy="762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32D678-0287-49C7-9E80-1F71F04EA240}">
      <dsp:nvSpPr>
        <dsp:cNvPr id="0" name=""/>
        <dsp:cNvSpPr/>
      </dsp:nvSpPr>
      <dsp:spPr>
        <a:xfrm>
          <a:off x="7005680" y="2545532"/>
          <a:ext cx="3099829" cy="1315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Loop through arrays using </a:t>
          </a:r>
          <a:r>
            <a:rPr lang="en-US" sz="2400" b="1" kern="1200"/>
            <a:t>For</a:t>
          </a:r>
          <a:r>
            <a:rPr lang="en-US" sz="2400" kern="1200"/>
            <a:t> </a:t>
          </a:r>
          <a:r>
            <a:rPr lang="en-US" sz="2400" b="1" kern="1200"/>
            <a:t>each</a:t>
          </a:r>
        </a:p>
      </dsp:txBody>
      <dsp:txXfrm>
        <a:off x="7005680" y="2545532"/>
        <a:ext cx="3099829" cy="1315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DD7BE-B5BE-46A6-9D0A-F7D3E36464AC}" type="datetimeFigureOut">
              <a:rPr lang="nl-NL" smtClean="0"/>
              <a:t>10-6-2025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BB29B-AAB5-4E5F-8B6E-8B5DF7A164A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932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8592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Connectors are how Logic Apps interact with other systems. They abstract away the complexity of authentication, endpoints, and protocols.</a:t>
            </a:r>
          </a:p>
          <a:p>
            <a:r>
              <a:rPr lang="en-US"/>
              <a:t>There are three main types:</a:t>
            </a:r>
          </a:p>
          <a:p>
            <a:endParaRPr lang="en-US"/>
          </a:p>
          <a:p>
            <a:r>
              <a:rPr lang="en-US" b="1"/>
              <a:t>Built-in connectors</a:t>
            </a:r>
            <a:r>
              <a:rPr lang="en-US"/>
              <a:t> are always available. </a:t>
            </a:r>
          </a:p>
          <a:p>
            <a:r>
              <a:rPr lang="en-US"/>
              <a:t>These handle basic operations like HTTP calls, control flow (e.g. "If" statements), and scheduled triggers.</a:t>
            </a:r>
          </a:p>
          <a:p>
            <a:endParaRPr lang="en-US"/>
          </a:p>
          <a:p>
            <a:r>
              <a:rPr lang="en-US" b="1"/>
              <a:t>Managed connectors</a:t>
            </a:r>
            <a:r>
              <a:rPr lang="en-US"/>
              <a:t> are for integrating with cloud and business apps like Office 365, SQL Server, Salesforce, and others. </a:t>
            </a:r>
          </a:p>
          <a:p>
            <a:r>
              <a:rPr lang="en-US"/>
              <a:t>These are prebuilt and maintained by Microsoft, and they take care of things like authentication and throttling limits.</a:t>
            </a:r>
          </a:p>
          <a:p>
            <a:endParaRPr lang="en-US"/>
          </a:p>
          <a:p>
            <a:r>
              <a:rPr lang="en-US" b="1"/>
              <a:t>Custom connectors</a:t>
            </a:r>
            <a:r>
              <a:rPr lang="en-US"/>
              <a:t> let you connect to your own APIs. If you have an internal test platform with a REST interface, you can expose that to Logic Apps using an OpenAPI spec or Postman export.</a:t>
            </a:r>
          </a:p>
          <a:p>
            <a:r>
              <a:rPr lang="en-US"/>
              <a:t>Using connectors is often as simple as selecting the service and providing credentials. This makes it easy for testers to wire together complex flows without writing boilerplate integration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431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Apps gives you a </a:t>
            </a:r>
            <a:r>
              <a:rPr lang="en-US" b="1"/>
              <a:t>visual canvas</a:t>
            </a:r>
            <a:r>
              <a:rPr lang="en-US"/>
              <a:t> to model your workflows clearly and flexibly.</a:t>
            </a: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Use </a:t>
            </a:r>
            <a:r>
              <a:rPr lang="en-US" b="1"/>
              <a:t>conditions</a:t>
            </a:r>
            <a:r>
              <a:rPr lang="en-US"/>
              <a:t> like If and Switch to apply branching logic — for example, sending alerts only if a value exceeds a threshold</a:t>
            </a:r>
          </a:p>
          <a:p>
            <a:pPr marL="171450" indent="-171450">
              <a:buFontTx/>
              <a:buChar char="-"/>
            </a:pPr>
            <a:r>
              <a:rPr lang="en-US" b="1"/>
              <a:t>Parallel branches</a:t>
            </a:r>
            <a:r>
              <a:rPr lang="en-US"/>
              <a:t> let you run multiple actions at once — like updating a database while sending a confirmation email</a:t>
            </a:r>
          </a:p>
          <a:p>
            <a:pPr marL="171450" indent="-171450">
              <a:buFontTx/>
              <a:buChar char="-"/>
            </a:pPr>
            <a:r>
              <a:rPr lang="en-US" b="1"/>
              <a:t>Scopes</a:t>
            </a:r>
            <a:r>
              <a:rPr lang="en-US"/>
              <a:t> are containers that group steps logically, especially useful for tracking success/failure as a whole</a:t>
            </a:r>
          </a:p>
          <a:p>
            <a:pPr marL="171450" indent="-171450">
              <a:buFontTx/>
              <a:buChar char="-"/>
            </a:pPr>
            <a:r>
              <a:rPr lang="en-US"/>
              <a:t>You can use </a:t>
            </a:r>
            <a:r>
              <a:rPr lang="en-US" b="1"/>
              <a:t>loops</a:t>
            </a:r>
            <a:r>
              <a:rPr lang="en-US"/>
              <a:t> (For each) to iterate through an array — like validating multiple items in a test payload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r>
              <a:rPr lang="en-US"/>
              <a:t>These concepts help you build clean, modular workflows that are easy to maintain — and easier to debug.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44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F55EC-F5C6-8253-62D2-3DA602834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CB31-6470-33E5-0EB8-AA0FA0471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0C12A-B315-389C-40AF-2C52E4CA5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Apps have </a:t>
            </a:r>
            <a:r>
              <a:rPr lang="en-US" b="1"/>
              <a:t>built-in error handling</a:t>
            </a:r>
            <a:r>
              <a:rPr lang="en-US"/>
              <a:t>, which makes your flows more robust without requiring custom logic.</a:t>
            </a: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Each action has configurable </a:t>
            </a:r>
            <a:r>
              <a:rPr lang="en-US" b="1"/>
              <a:t>retry policies</a:t>
            </a:r>
            <a:r>
              <a:rPr lang="en-US"/>
              <a:t>, so transient failures don’t break your flow</a:t>
            </a:r>
          </a:p>
          <a:p>
            <a:pPr marL="171450" indent="-171450">
              <a:buFontTx/>
              <a:buChar char="-"/>
            </a:pPr>
            <a:r>
              <a:rPr lang="en-US"/>
              <a:t>The </a:t>
            </a:r>
            <a:r>
              <a:rPr lang="en-US" b="1"/>
              <a:t>Run After</a:t>
            </a:r>
            <a:r>
              <a:rPr lang="en-US"/>
              <a:t> feature lets you chain actions based on the result of a previous step — especially useful for error handling scopes</a:t>
            </a:r>
          </a:p>
          <a:p>
            <a:pPr marL="171450" indent="-171450">
              <a:buFontTx/>
              <a:buChar char="-"/>
            </a:pPr>
            <a:r>
              <a:rPr lang="en-US"/>
              <a:t>You can use the </a:t>
            </a:r>
            <a:r>
              <a:rPr lang="en-US" b="1"/>
              <a:t>Terminate</a:t>
            </a:r>
            <a:r>
              <a:rPr lang="en-US"/>
              <a:t> action to exit a workflow early, or return a custom status code — useful for mocking results or enforcing test pass/fail</a:t>
            </a:r>
          </a:p>
          <a:p>
            <a:pPr marL="171450" indent="-171450">
              <a:buFontTx/>
              <a:buChar char="-"/>
            </a:pPr>
            <a:r>
              <a:rPr lang="en-US"/>
              <a:t>Finally, use </a:t>
            </a:r>
            <a:r>
              <a:rPr lang="en-US" b="1"/>
              <a:t>Azure Monitor</a:t>
            </a:r>
            <a:r>
              <a:rPr lang="en-US"/>
              <a:t> or your own webhook/API to capture logs — that’s essential for testers to trace what went wrong</a:t>
            </a:r>
          </a:p>
          <a:p>
            <a:endParaRPr lang="en-US"/>
          </a:p>
          <a:p>
            <a:r>
              <a:rPr lang="en-US"/>
              <a:t>Together, these features help build workflows that not only run well — but fail gracefully.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867E7-F898-6576-8040-3E217F684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0338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Monitoring is essential in Logic Apps — especially for testers.</a:t>
            </a: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The </a:t>
            </a:r>
            <a:r>
              <a:rPr lang="en-US" b="1"/>
              <a:t>Run History</a:t>
            </a:r>
            <a:r>
              <a:rPr lang="en-US"/>
              <a:t> gives a detailed timeline for each execution: you can inspect inputs, outputs, errors, and duration per action. Perfect for debugging and validation.</a:t>
            </a:r>
          </a:p>
          <a:p>
            <a:pPr marL="171450" indent="-171450">
              <a:buFontTx/>
              <a:buChar char="-"/>
            </a:pPr>
            <a:r>
              <a:rPr lang="en-US"/>
              <a:t>If something fails during a test, you can </a:t>
            </a:r>
            <a:r>
              <a:rPr lang="en-US" b="1"/>
              <a:t>resubmit that specific run</a:t>
            </a:r>
            <a:r>
              <a:rPr lang="en-US"/>
              <a:t> with the same input — great for reproducing and fixing issues.</a:t>
            </a:r>
          </a:p>
          <a:p>
            <a:pPr marL="171450" indent="-171450">
              <a:buFontTx/>
              <a:buChar char="-"/>
            </a:pPr>
            <a:r>
              <a:rPr lang="en-US"/>
              <a:t>Logic Apps also exposes </a:t>
            </a:r>
            <a:r>
              <a:rPr lang="en-US" b="1"/>
              <a:t>metrics</a:t>
            </a:r>
            <a:r>
              <a:rPr lang="en-US"/>
              <a:t> to Azure Monitor — like total runs, failed runs, average execution time — and you can use </a:t>
            </a:r>
            <a:r>
              <a:rPr lang="en-US" b="1"/>
              <a:t>alerts</a:t>
            </a:r>
            <a:r>
              <a:rPr lang="en-US"/>
              <a:t> to stay notified about abnormal behavior.</a:t>
            </a:r>
          </a:p>
          <a:p>
            <a:pPr marL="171450" indent="-171450">
              <a:buFontTx/>
              <a:buChar char="-"/>
            </a:pPr>
            <a:r>
              <a:rPr lang="en-US"/>
              <a:t>For more advanced monitoring, connect your Logic App to a </a:t>
            </a:r>
            <a:r>
              <a:rPr lang="en-US" b="1"/>
              <a:t>Log Analytics Workspace</a:t>
            </a:r>
            <a:r>
              <a:rPr lang="en-US"/>
              <a:t>. This lets you run queries across all Logic App executions using </a:t>
            </a:r>
            <a:r>
              <a:rPr lang="en-US" b="1"/>
              <a:t>KQL</a:t>
            </a:r>
            <a:r>
              <a:rPr lang="en-US"/>
              <a:t>, and even build custom dashboards.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r>
              <a:rPr lang="en-US"/>
              <a:t>Together, these features help you track and validate the health of your automated workflows — and trace issues end-to-end.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0649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lab, you'll create your first Logic App.</a:t>
            </a:r>
            <a:br>
              <a:rPr lang="en-US"/>
            </a:br>
            <a:r>
              <a:rPr lang="en-US"/>
              <a:t>It will be triggered by an HTTP POST request with an order payload.</a:t>
            </a:r>
            <a:br>
              <a:rPr lang="en-US"/>
            </a:br>
            <a:r>
              <a:rPr lang="en-US"/>
              <a:t>You’ll add a validation step and return a response.</a:t>
            </a:r>
            <a:br>
              <a:rPr lang="en-US"/>
            </a:br>
            <a:r>
              <a:rPr lang="en-US"/>
              <a:t>We'll build on this foundation in the next modules by storing data and sending messages.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683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Azure Service Bus is a fully managed enterprise messaging system. It enables decoupled communication between microservices or distributed systems by using messages.</a:t>
            </a:r>
            <a:br>
              <a:rPr lang="en-US"/>
            </a:br>
            <a:r>
              <a:rPr lang="en-US"/>
              <a:t>It's reliable, durable, and supports high-throughput and low-latency messaging scenarios.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4036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queues when you need a one-to-one message exchange pattern — a single consumer processes each message.</a:t>
            </a:r>
            <a:br>
              <a:rPr lang="en-US"/>
            </a:br>
            <a:r>
              <a:rPr lang="en-US"/>
              <a:t>Topics allow publish-subscribe scenarios, where multiple subscribers receive a copy of each message.</a:t>
            </a:r>
            <a:br>
              <a:rPr lang="en-US"/>
            </a:br>
            <a:r>
              <a:rPr lang="en-US"/>
              <a:t>This is useful for broadcasting events to multiple consumers.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173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Dead-letter queues store undeliverable messages for later inspection and debugging.</a:t>
            </a:r>
            <a:br>
              <a:rPr lang="en-US"/>
            </a:br>
            <a:r>
              <a:rPr lang="en-US"/>
              <a:t>For example, if a message can’t be processed after multiple retries or violates validation rules, it ends up in the DLQ.</a:t>
            </a:r>
            <a:br>
              <a:rPr lang="en-US"/>
            </a:br>
            <a:r>
              <a:rPr lang="en-US"/>
              <a:t>You can manually review and resubmit these messages.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1003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Apps can connect to Service Bus using built-in connectors to either send or receive messages.</a:t>
            </a:r>
            <a:br>
              <a:rPr lang="en-US"/>
            </a:br>
            <a:r>
              <a:rPr lang="en-US"/>
              <a:t>This makes it easy to trigger actions based on new messages or notify downstream systems as part of a larger workflow.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594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secure Service Bus access using Shared Access Policies (SAS tokens) or Azure RBAC (preferred for managed identity).</a:t>
            </a:r>
            <a:br>
              <a:rPr lang="en-US"/>
            </a:br>
            <a:r>
              <a:rPr lang="en-US"/>
              <a:t>Always avoid hardcoding keys in Logic Apps — use Azure Key Vault or managed identity whenever possible.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734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Azure Integration Services is a </a:t>
            </a:r>
            <a:r>
              <a:rPr lang="en-US" b="1"/>
              <a:t>cloud-native, serverless platform</a:t>
            </a:r>
            <a:r>
              <a:rPr lang="en-US"/>
              <a:t> that helps you </a:t>
            </a:r>
            <a:r>
              <a:rPr lang="en-US" b="1"/>
              <a:t>connect applications and automate workflows</a:t>
            </a:r>
            <a:r>
              <a:rPr lang="en-US"/>
              <a:t> across diverse environments—cloud, on-premises, or hybrid.</a:t>
            </a:r>
            <a:br>
              <a:rPr lang="en-US"/>
            </a:br>
            <a:r>
              <a:rPr lang="en-US"/>
              <a:t>It's </a:t>
            </a:r>
            <a:r>
              <a:rPr lang="en-US" b="1"/>
              <a:t>fully managed by Microsoft</a:t>
            </a:r>
            <a:r>
              <a:rPr lang="en-US"/>
              <a:t>, which means you don’t have to worry about infrastructure, and it scales automatically based on demand.</a:t>
            </a:r>
            <a:br>
              <a:rPr lang="en-US"/>
            </a:br>
            <a:r>
              <a:rPr lang="en-US"/>
              <a:t>AIS enables </a:t>
            </a:r>
            <a:r>
              <a:rPr lang="en-US" b="1"/>
              <a:t>event-driven architectures</a:t>
            </a:r>
            <a:r>
              <a:rPr lang="en-US"/>
              <a:t> and is a core foundation for test automation, message processing, and system integration in environments like Zeeman.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0757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Azure Monitor to track metrics like active messages, dead-lettered messages, and throttle events.</a:t>
            </a:r>
            <a:br>
              <a:rPr lang="en-US"/>
            </a:br>
            <a:r>
              <a:rPr lang="en-US"/>
              <a:t>Service Bus Explorer in the portal is useful for peeking messages or purging queues.</a:t>
            </a:r>
            <a:br>
              <a:rPr lang="en-US"/>
            </a:br>
            <a:r>
              <a:rPr lang="en-US"/>
              <a:t>Always monitor DLQs for signs of failure patterns.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7931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lab, you'll extend the Logic App to send a message to a Service Bus queue after successfully processing an order.</a:t>
            </a:r>
            <a:br>
              <a:rPr lang="en-US"/>
            </a:br>
            <a:r>
              <a:rPr lang="en-US"/>
              <a:t>You'll then create a second Logic App to listen to the queue and log the order info.</a:t>
            </a:r>
            <a:br>
              <a:rPr lang="en-US"/>
            </a:br>
            <a:r>
              <a:rPr lang="en-US"/>
              <a:t>This demonstrates asynchronous, event-driven integration.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5829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BEB0D-ED3F-3599-0FDD-D51DA1373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FDDD4-3751-5C5E-ABFB-A5C74A997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AD4DB-16DD-B5E4-FB8C-8CD62BB13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Azure Storage offers multiple types of storage:</a:t>
            </a:r>
            <a:endParaRPr lang="en-US"/>
          </a:p>
          <a:p>
            <a:r>
              <a:rPr lang="en-US" i="1"/>
              <a:t>Blob: unstructured data</a:t>
            </a:r>
            <a:endParaRPr lang="en-US"/>
          </a:p>
          <a:p>
            <a:r>
              <a:rPr lang="en-US" i="1"/>
              <a:t>Queue: lightweight messaging</a:t>
            </a:r>
            <a:endParaRPr lang="en-US"/>
          </a:p>
          <a:p>
            <a:r>
              <a:rPr lang="en-US" i="1"/>
              <a:t>Table: NoSQL structured storage</a:t>
            </a:r>
            <a:endParaRPr lang="en-US"/>
          </a:p>
          <a:p>
            <a:r>
              <a:rPr lang="en-US" i="1"/>
              <a:t>File: file shares for lift-and-shift apps</a:t>
            </a:r>
            <a:br>
              <a:rPr lang="en-US"/>
            </a:br>
            <a:r>
              <a:rPr lang="en-US" i="1"/>
              <a:t>We'll focus on Blob and Queue storage in integration scenarios.</a:t>
            </a:r>
            <a:endParaRPr lang="en-US"/>
          </a:p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F5DF5-E70D-5ECF-EDDD-A0BE37629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6541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Blob Storage to store files like order payloads, receipts, or logs.</a:t>
            </a:r>
            <a:br>
              <a:rPr lang="en-US"/>
            </a:br>
            <a:r>
              <a:rPr lang="en-US"/>
              <a:t>Each blob is stored inside a container.</a:t>
            </a:r>
            <a:br>
              <a:rPr lang="en-US"/>
            </a:br>
            <a:r>
              <a:rPr lang="en-US"/>
              <a:t>You can apply metadata and configure access via SAS tokens or RBAC policies.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900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Queue Storage is a simple FIFO messaging mechanism.</a:t>
            </a:r>
            <a:br>
              <a:rPr lang="en-US"/>
            </a:br>
            <a:r>
              <a:rPr lang="en-US"/>
              <a:t>Great for lightweight decoupling and passing small message payloads.</a:t>
            </a:r>
            <a:br>
              <a:rPr lang="en-US"/>
            </a:br>
            <a:r>
              <a:rPr lang="en-US"/>
              <a:t>It supports visibility timeouts and poison message handling (though less advanced than Service Bus).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779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Apps can write to Blob Storage to archive payloads.</a:t>
            </a:r>
            <a:br>
              <a:rPr lang="en-US"/>
            </a:br>
            <a:r>
              <a:rPr lang="en-US"/>
              <a:t>They can also trigger based on Blob creation events, allowing chained workflows.</a:t>
            </a:r>
            <a:br>
              <a:rPr lang="en-US"/>
            </a:br>
            <a:r>
              <a:rPr lang="en-US"/>
              <a:t>Queue Storage can be used similarly, but without guaranteed ordering.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061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lab, you'll configure your Logic App to write incoming order data into Azure Blob Storage.</a:t>
            </a:r>
            <a:br>
              <a:rPr lang="en-US"/>
            </a:br>
            <a:r>
              <a:rPr lang="en-US"/>
              <a:t>This simulates archiving or downstream batch processing.</a:t>
            </a:r>
            <a:br>
              <a:rPr lang="en-US"/>
            </a:br>
            <a:r>
              <a:rPr lang="en-US"/>
              <a:t>Optionally, add metadata or enqueue a message to signal the blob is ready.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8304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 Analytics is a centralized monitoring and diagnostics service in Azure.</a:t>
            </a:r>
            <a:br>
              <a:rPr lang="en-US"/>
            </a:br>
            <a:r>
              <a:rPr lang="en-US"/>
              <a:t>You can collect telemetry from services like Logic Apps, Service Bus, and Storage and query them using Kusto Query Language (KQL).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3743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1E19-61F7-4543-3DA0-E119674BA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0E254-6EA1-65E7-E7F9-7E914A85B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32A79-F1DD-8D26-E18D-F36B86B94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 Analytics is a centralized monitoring and diagnostics service in Azure.</a:t>
            </a:r>
            <a:br>
              <a:rPr lang="en-US"/>
            </a:br>
            <a:r>
              <a:rPr lang="en-US"/>
              <a:t>You can collect telemetry from services like Logic Apps, Service Bus, and Storage and query them using Kusto Query Language (KQL).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EFC66-B267-71F2-83F0-978DD23BF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9588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Monitoring ensures visibility into your integrations.</a:t>
            </a:r>
            <a:br>
              <a:rPr lang="en-US"/>
            </a:br>
            <a:r>
              <a:rPr lang="en-US"/>
              <a:t>You can catch failures, performance issues, and confirm message flows.</a:t>
            </a:r>
            <a:br>
              <a:rPr lang="en-US"/>
            </a:br>
            <a:r>
              <a:rPr lang="en-US"/>
              <a:t>It’s essential for debugging, alerting, and SLA compliance.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01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Here are the core components of AIS that we’ll focus on today:</a:t>
            </a:r>
          </a:p>
          <a:p>
            <a:r>
              <a:rPr lang="en-US" b="1"/>
              <a:t>Logic Apps</a:t>
            </a:r>
            <a:r>
              <a:rPr lang="en-US"/>
              <a:t> are used for </a:t>
            </a:r>
            <a:r>
              <a:rPr lang="en-US" b="1"/>
              <a:t>orchestration</a:t>
            </a:r>
            <a:r>
              <a:rPr lang="en-US"/>
              <a:t>—defining workflows that automate tasks or processes across services.</a:t>
            </a:r>
          </a:p>
          <a:p>
            <a:r>
              <a:rPr lang="en-US" b="1"/>
              <a:t>Service Bus</a:t>
            </a:r>
            <a:r>
              <a:rPr lang="en-US"/>
              <a:t> is a </a:t>
            </a:r>
            <a:r>
              <a:rPr lang="en-US" b="1"/>
              <a:t>message broker</a:t>
            </a:r>
            <a:r>
              <a:rPr lang="en-US"/>
              <a:t>, ideal for decoupling systems and enabling asynchronous communication.</a:t>
            </a:r>
          </a:p>
          <a:p>
            <a:r>
              <a:rPr lang="en-US" b="1"/>
              <a:t>Storage Accounts</a:t>
            </a:r>
            <a:r>
              <a:rPr lang="en-US"/>
              <a:t>, especially Blob and Queue storage, offer </a:t>
            </a:r>
            <a:r>
              <a:rPr lang="en-US" b="1"/>
              <a:t>lightweight persistence</a:t>
            </a:r>
            <a:r>
              <a:rPr lang="en-US"/>
              <a:t> for files or intermediate data.</a:t>
            </a:r>
          </a:p>
          <a:p>
            <a:r>
              <a:rPr lang="en-US" b="1"/>
              <a:t>Log Analytics</a:t>
            </a:r>
            <a:r>
              <a:rPr lang="en-US"/>
              <a:t> provides powerful </a:t>
            </a:r>
            <a:r>
              <a:rPr lang="en-US" b="1"/>
              <a:t>monitoring and diagnostics</a:t>
            </a:r>
            <a:r>
              <a:rPr lang="en-US"/>
              <a:t>, helping us trace executions, failures, and performance issues.</a:t>
            </a:r>
          </a:p>
          <a:p>
            <a:endParaRPr lang="en-US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660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KQL (Kusto Query Language) is used to search and filter data in Log Analytics.</a:t>
            </a:r>
            <a:br>
              <a:rPr lang="en-US"/>
            </a:br>
            <a:r>
              <a:rPr lang="en-US"/>
              <a:t>Key commands include where, project, summarize, and order by.</a:t>
            </a:r>
            <a:br>
              <a:rPr lang="en-US"/>
            </a:br>
            <a:r>
              <a:rPr lang="en-US"/>
              <a:t>It's similar to SQL but optimized for log data.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0114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You’ll learn how to find failed Logic App runs, count Service Bus messages over time, and drill down into specific orders.</a:t>
            </a:r>
            <a:br>
              <a:rPr lang="en-US"/>
            </a:br>
            <a:r>
              <a:rPr lang="en-US"/>
              <a:t>Example: filter </a:t>
            </a:r>
            <a:r>
              <a:rPr lang="en-US" err="1"/>
              <a:t>AzureDiagnostics</a:t>
            </a:r>
            <a:r>
              <a:rPr lang="en-US"/>
              <a:t> by </a:t>
            </a:r>
            <a:r>
              <a:rPr lang="en-US" err="1"/>
              <a:t>Status_s</a:t>
            </a:r>
            <a:r>
              <a:rPr lang="en-US"/>
              <a:t> == "Failed" to identify errors.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3717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final lab, you'll connect your Logic App and Service Bus to Log Analytics, then write KQL queries to explore failures and message traffic.</a:t>
            </a:r>
            <a:br>
              <a:rPr lang="en-US"/>
            </a:br>
            <a:r>
              <a:rPr lang="en-US"/>
              <a:t>This reinforces the importance of observability in integration systems.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435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724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 a lot of companies (like Zeeman) there’s a need to connect </a:t>
            </a:r>
            <a:r>
              <a:rPr lang="en-US" b="0"/>
              <a:t>(legacy)</a:t>
            </a:r>
            <a:r>
              <a:rPr lang="en-US" b="1"/>
              <a:t> on-prem systems</a:t>
            </a:r>
            <a:r>
              <a:rPr lang="en-US"/>
              <a:t> with </a:t>
            </a:r>
            <a:r>
              <a:rPr lang="en-US" b="1"/>
              <a:t>modern cloud-native applications</a:t>
            </a:r>
            <a:r>
              <a:rPr lang="en-US"/>
              <a:t>.</a:t>
            </a:r>
            <a:br>
              <a:rPr lang="en-US"/>
            </a:br>
            <a:r>
              <a:rPr lang="en-US"/>
              <a:t>This hybrid landscape requires integration solutions that are </a:t>
            </a:r>
            <a:r>
              <a:rPr lang="en-US" b="1"/>
              <a:t>flexible</a:t>
            </a:r>
            <a:r>
              <a:rPr lang="en-US"/>
              <a:t>, </a:t>
            </a:r>
            <a:r>
              <a:rPr lang="en-US" b="1"/>
              <a:t>scalable</a:t>
            </a:r>
            <a:r>
              <a:rPr lang="en-US"/>
              <a:t>, and </a:t>
            </a:r>
            <a:r>
              <a:rPr lang="en-US" b="1"/>
              <a:t>easy to monitor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The four key integration needs we’ll focus on today are:</a:t>
            </a:r>
          </a:p>
          <a:p>
            <a:r>
              <a:rPr lang="en-US" b="1"/>
              <a:t>Hybrid systems integration</a:t>
            </a:r>
            <a:r>
              <a:rPr lang="en-US"/>
              <a:t>: Bridging old and new systems.</a:t>
            </a:r>
          </a:p>
          <a:p>
            <a:r>
              <a:rPr lang="en-US" b="1"/>
              <a:t>Workflow automation</a:t>
            </a:r>
            <a:r>
              <a:rPr lang="en-US"/>
              <a:t>: Reducing manual work, streamlining test flows and operations.</a:t>
            </a:r>
          </a:p>
          <a:p>
            <a:r>
              <a:rPr lang="en-US" b="1"/>
              <a:t>Event-driven processing</a:t>
            </a:r>
            <a:r>
              <a:rPr lang="en-US"/>
              <a:t>: Reacting in real-time to events like http requests or queue messages</a:t>
            </a:r>
          </a:p>
          <a:p>
            <a:r>
              <a:rPr lang="en-US" b="1"/>
              <a:t>End-to-end observability</a:t>
            </a:r>
            <a:r>
              <a:rPr lang="en-US"/>
              <a:t>: Giving testers visibility into the full process chain — from trigger to outcome — for better diagnostics and confidence in automation.</a:t>
            </a:r>
            <a:br>
              <a:rPr lang="en-US"/>
            </a:br>
            <a:endParaRPr lang="en-US"/>
          </a:p>
          <a:p>
            <a:r>
              <a:rPr lang="en-US"/>
              <a:t>These are the needs that Azure Integration Services addresses — and what we’ll explore in the next modules.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06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key principle behind AIS is </a:t>
            </a:r>
            <a:r>
              <a:rPr lang="en-US" i="1"/>
              <a:t>event-driven architecture</a:t>
            </a:r>
            <a:r>
              <a:rPr lang="en-US"/>
              <a:t>. </a:t>
            </a:r>
          </a:p>
          <a:p>
            <a:r>
              <a:rPr lang="en-US"/>
              <a:t>This means systems don’t constantly check each other but instead respond to specific events. </a:t>
            </a:r>
          </a:p>
          <a:p>
            <a:r>
              <a:rPr lang="en-US"/>
              <a:t>For example: when a new order comes in, it triggers a Logic App. </a:t>
            </a:r>
          </a:p>
          <a:p>
            <a:r>
              <a:rPr lang="en-US"/>
              <a:t>This improves scalability and keeps systems loosely coupled — a big win in modern integrations.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009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Before we dive into the tools, let’s clarify the concept of a </a:t>
            </a:r>
            <a:r>
              <a:rPr lang="en-US" i="1"/>
              <a:t>workflow</a:t>
            </a:r>
            <a:r>
              <a:rPr lang="en-US"/>
              <a:t>. </a:t>
            </a:r>
            <a:br>
              <a:rPr lang="en-US"/>
            </a:br>
            <a:r>
              <a:rPr lang="en-US"/>
              <a:t>A workflow is just a set of connected steps, often across different systems. </a:t>
            </a:r>
            <a:br>
              <a:rPr lang="en-US"/>
            </a:br>
            <a:r>
              <a:rPr lang="en-US"/>
              <a:t>It could start with an HTTP request, validate input, and end with storing data or sending a notification. </a:t>
            </a:r>
            <a:br>
              <a:rPr lang="en-US"/>
            </a:br>
            <a:r>
              <a:rPr lang="en-US"/>
              <a:t>In Azure, Logic Apps let you build these workflows using a visual editor — no code needed.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067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71579-CA6A-B2B3-AFEE-B2D8C525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FBFA4-E04C-CA49-5B79-3D7EEC382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0E6EED-CE70-BD3E-B95A-E7D7AB64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Apps is Microsoft’s </a:t>
            </a:r>
            <a:r>
              <a:rPr lang="en-US" b="1"/>
              <a:t>workflow orchestration tool in Azure</a:t>
            </a:r>
            <a:r>
              <a:rPr lang="en-US"/>
              <a:t>, built for automating tasks and integrating systems — all with minimal coding.</a:t>
            </a:r>
          </a:p>
          <a:p>
            <a:r>
              <a:rPr lang="en-US"/>
              <a:t>You use a </a:t>
            </a:r>
            <a:r>
              <a:rPr lang="en-US" b="1"/>
              <a:t>drag-and-drop interface</a:t>
            </a:r>
            <a:r>
              <a:rPr lang="en-US"/>
              <a:t> to define what should happen when a specific event occurs.</a:t>
            </a:r>
            <a:br>
              <a:rPr lang="en-US"/>
            </a:br>
            <a:r>
              <a:rPr lang="en-US"/>
              <a:t>These workflows begin with a </a:t>
            </a:r>
            <a:r>
              <a:rPr lang="en-US" b="1"/>
              <a:t>trigger</a:t>
            </a:r>
            <a:r>
              <a:rPr lang="en-US"/>
              <a:t> (such as a file arriving in Blob Storage), followed by one or more </a:t>
            </a:r>
            <a:r>
              <a:rPr lang="en-US" b="1"/>
              <a:t>actions</a:t>
            </a:r>
            <a:r>
              <a:rPr lang="en-US"/>
              <a:t> (like validating the file, sending an email, or storing data in SQL).</a:t>
            </a:r>
          </a:p>
          <a:p>
            <a:endParaRPr lang="en-US"/>
          </a:p>
          <a:p>
            <a:r>
              <a:rPr lang="en-US"/>
              <a:t>Low-code platform for building workflows</a:t>
            </a:r>
          </a:p>
          <a:p>
            <a:pPr lvl="1"/>
            <a:r>
              <a:rPr lang="en-US"/>
              <a:t>Design automated processes using a visual editor </a:t>
            </a:r>
          </a:p>
          <a:p>
            <a:pPr lvl="1"/>
            <a:r>
              <a:rPr lang="en-US"/>
              <a:t>no complex code required.</a:t>
            </a:r>
          </a:p>
          <a:p>
            <a:r>
              <a:rPr lang="en-US"/>
              <a:t>Trigger-based execution with flexible actions</a:t>
            </a:r>
          </a:p>
          <a:p>
            <a:pPr lvl="1"/>
            <a:r>
              <a:rPr lang="en-US"/>
              <a:t>Workflows are initiated by events (e.g., file upload, HTTP call) and execute a series of steps.</a:t>
            </a:r>
          </a:p>
          <a:p>
            <a:r>
              <a:rPr lang="en-US"/>
              <a:t>1000+ connectors to various services and systems</a:t>
            </a:r>
          </a:p>
          <a:p>
            <a:pPr lvl="1"/>
            <a:r>
              <a:rPr lang="en-US"/>
              <a:t>Built-in and managed connectors allow seamless integration with systems like Outlook, SQL, SAP, and custom APIs.</a:t>
            </a:r>
          </a:p>
          <a:p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BEA02-2F5D-3B00-6DEC-64DCCF87C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310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🔧 </a:t>
            </a:r>
            <a:r>
              <a:rPr lang="en-US" b="1"/>
              <a:t>Rapid development</a:t>
            </a:r>
            <a:br>
              <a:rPr lang="en-US"/>
            </a:br>
            <a:r>
              <a:rPr lang="en-US"/>
              <a:t>The </a:t>
            </a:r>
            <a:r>
              <a:rPr lang="en-US" b="1"/>
              <a:t>visual designer</a:t>
            </a:r>
            <a:r>
              <a:rPr lang="en-US"/>
              <a:t> makes it fast to build and adjust workflows, even for people without deep coding experience.</a:t>
            </a:r>
            <a:br>
              <a:rPr lang="en-US"/>
            </a:br>
            <a:endParaRPr lang="en-US"/>
          </a:p>
          <a:p>
            <a:r>
              <a:rPr lang="en-US"/>
              <a:t>📈 </a:t>
            </a:r>
            <a:r>
              <a:rPr lang="en-US" b="1"/>
              <a:t>Scalable and cost-effective</a:t>
            </a:r>
            <a:br>
              <a:rPr lang="en-US"/>
            </a:br>
            <a:r>
              <a:rPr lang="en-US"/>
              <a:t>Its </a:t>
            </a:r>
            <a:r>
              <a:rPr lang="en-US" b="1"/>
              <a:t>serverless model</a:t>
            </a:r>
            <a:r>
              <a:rPr lang="en-US"/>
              <a:t> means you only pay when your Logic App runs, and it scales automatically with demand — no infrastructure planning required.</a:t>
            </a:r>
          </a:p>
          <a:p>
            <a:endParaRPr lang="en-US"/>
          </a:p>
          <a:p>
            <a:r>
              <a:rPr lang="en-US"/>
              <a:t>🛡️ </a:t>
            </a:r>
            <a:r>
              <a:rPr lang="en-US" b="1"/>
              <a:t>Resilient and reliable</a:t>
            </a:r>
            <a:br>
              <a:rPr lang="en-US"/>
            </a:br>
            <a:r>
              <a:rPr lang="en-US"/>
              <a:t>You also get </a:t>
            </a:r>
            <a:r>
              <a:rPr lang="en-US" b="1"/>
              <a:t>built-in reliability</a:t>
            </a:r>
            <a:r>
              <a:rPr lang="en-US"/>
              <a:t>. Logic Apps come with retry policies and error handling out of the box, which is essential for testers simulating real-world integrations.</a:t>
            </a:r>
          </a:p>
          <a:p>
            <a:endParaRPr lang="en-US"/>
          </a:p>
          <a:p>
            <a:r>
              <a:rPr lang="en-US"/>
              <a:t>🔗 </a:t>
            </a:r>
            <a:r>
              <a:rPr lang="en-US" b="1"/>
              <a:t>1,000+ built-in connectors</a:t>
            </a:r>
            <a:br>
              <a:rPr lang="en-US"/>
            </a:br>
            <a:r>
              <a:rPr lang="en-US"/>
              <a:t>And with </a:t>
            </a:r>
            <a:r>
              <a:rPr lang="en-US" b="1"/>
              <a:t>over 1,000 connectors</a:t>
            </a:r>
            <a:r>
              <a:rPr lang="en-US"/>
              <a:t>, you can hook into just about any system Zeeman uses — which dramatically speeds up integration testing and automation.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63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Apps are based on a </a:t>
            </a:r>
            <a:r>
              <a:rPr lang="en-US" b="1"/>
              <a:t>trigger-action</a:t>
            </a:r>
            <a:r>
              <a:rPr lang="en-US"/>
              <a:t> model.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trigger</a:t>
            </a:r>
            <a:r>
              <a:rPr lang="en-US"/>
              <a:t> is the starting point. It tells the Logic App </a:t>
            </a:r>
            <a:r>
              <a:rPr lang="en-US" i="1"/>
              <a:t>when</a:t>
            </a:r>
            <a:r>
              <a:rPr lang="en-US"/>
              <a:t> to run. This could be:</a:t>
            </a:r>
          </a:p>
          <a:p>
            <a:pPr marL="171450" indent="-171450">
              <a:buFontTx/>
              <a:buChar char="-"/>
            </a:pPr>
            <a:r>
              <a:rPr lang="en-US"/>
              <a:t>A scheduled time (e.g., every night at 2am)</a:t>
            </a:r>
          </a:p>
          <a:p>
            <a:pPr marL="171450" indent="-171450">
              <a:buFontTx/>
              <a:buChar char="-"/>
            </a:pPr>
            <a:r>
              <a:rPr lang="en-US"/>
              <a:t>An </a:t>
            </a:r>
            <a:r>
              <a:rPr lang="en-US" b="1"/>
              <a:t>HTTP request</a:t>
            </a:r>
            <a:r>
              <a:rPr lang="en-US"/>
              <a:t>, often used in test automation</a:t>
            </a:r>
          </a:p>
          <a:p>
            <a:pPr marL="171450" indent="-171450">
              <a:buFontTx/>
              <a:buChar char="-"/>
            </a:pPr>
            <a:r>
              <a:rPr lang="en-US"/>
              <a:t>Or an </a:t>
            </a:r>
            <a:r>
              <a:rPr lang="en-US" b="1"/>
              <a:t>event</a:t>
            </a:r>
            <a:r>
              <a:rPr lang="en-US"/>
              <a:t>, like a file being uploaded to Blob Storage or a message arriving on Service Bus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r>
              <a:rPr lang="en-US"/>
              <a:t>Once triggered, the Logic App performs a series of </a:t>
            </a:r>
            <a:r>
              <a:rPr lang="en-US" b="1"/>
              <a:t>actions</a:t>
            </a:r>
            <a:r>
              <a:rPr lang="en-US"/>
              <a:t>. These are the actual steps:</a:t>
            </a:r>
          </a:p>
          <a:p>
            <a:pPr marL="171450" indent="-171450">
              <a:buFontTx/>
              <a:buChar char="-"/>
            </a:pPr>
            <a:r>
              <a:rPr lang="en-US"/>
              <a:t>Sending an email, writing to a database, calling a REST API, and so on.</a:t>
            </a:r>
          </a:p>
          <a:p>
            <a:pPr marL="171450" indent="-171450">
              <a:buFontTx/>
              <a:buChar char="-"/>
            </a:pPr>
            <a:r>
              <a:rPr lang="en-US"/>
              <a:t>You can add </a:t>
            </a:r>
            <a:r>
              <a:rPr lang="en-US" b="1"/>
              <a:t>logic</a:t>
            </a:r>
            <a:r>
              <a:rPr lang="en-US"/>
              <a:t>, like conditions or parallel branches</a:t>
            </a:r>
          </a:p>
          <a:p>
            <a:pPr marL="171450" indent="-171450">
              <a:buFontTx/>
              <a:buChar char="-"/>
            </a:pPr>
            <a:r>
              <a:rPr lang="en-US"/>
              <a:t>You can also validate or transform data between steps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r>
              <a:rPr lang="en-US"/>
              <a:t>This model makes Logic Apps incredibly flexible — and especially useful for building automated test workflows that react to real-world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BB29B-AAB5-4E5F-8B6E-8B5DF7A164A7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91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E224575-C3E0-BB16-04FF-AB9741FEFF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r="57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BC79DC-0422-041D-B1F4-C17A3038CFEB}"/>
              </a:ext>
            </a:extLst>
          </p:cNvPr>
          <p:cNvSpPr/>
          <p:nvPr userDrawn="1"/>
        </p:nvSpPr>
        <p:spPr>
          <a:xfrm>
            <a:off x="6953251" y="4367212"/>
            <a:ext cx="5238750" cy="1704975"/>
          </a:xfrm>
          <a:prstGeom prst="rect">
            <a:avLst/>
          </a:prstGeom>
          <a:solidFill>
            <a:srgbClr val="3F3F3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942617-71EB-06FE-1FE7-EBE28482B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0800" y="740351"/>
            <a:ext cx="1745599" cy="2267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FF3189-7993-5A7F-500B-1A43627800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5820" y="4702175"/>
            <a:ext cx="3489643" cy="1119188"/>
          </a:xfrm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>
                <a:solidFill>
                  <a:schemeClr val="bg1"/>
                </a:solidFill>
                <a:latin typeface="+mj-lt"/>
              </a:rPr>
              <a:t>Title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BCE1C97-6C8D-B833-D54F-8E993F516A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8675" y="4640263"/>
            <a:ext cx="1127125" cy="1158875"/>
          </a:xfrm>
          <a:prstGeom prst="flowChartConnector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525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BBF365-FF93-3384-0490-CF5F938F8732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 descr="A green x in a white circle&#10;&#10;Description automatically generated">
            <a:extLst>
              <a:ext uri="{FF2B5EF4-FFF2-40B4-BE49-F238E27FC236}">
                <a16:creationId xmlns:a16="http://schemas.microsoft.com/office/drawing/2014/main" id="{A570D443-769F-EB5D-2BB5-EFC40F0C5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57" y="622325"/>
            <a:ext cx="2627446" cy="2577057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28B4C149-5576-1B96-D2F8-3D286E4FCAC6}"/>
              </a:ext>
            </a:extLst>
          </p:cNvPr>
          <p:cNvSpPr txBox="1"/>
          <p:nvPr userDrawn="1"/>
        </p:nvSpPr>
        <p:spPr>
          <a:xfrm>
            <a:off x="1910080" y="3199382"/>
            <a:ext cx="820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B941EAB8-2197-D576-DFDE-EF0A03AF127F}"/>
              </a:ext>
            </a:extLst>
          </p:cNvPr>
          <p:cNvSpPr txBox="1"/>
          <p:nvPr userDrawn="1"/>
        </p:nvSpPr>
        <p:spPr>
          <a:xfrm>
            <a:off x="4070982" y="4257330"/>
            <a:ext cx="4737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Session</a:t>
            </a:r>
            <a:r>
              <a:rPr kumimoji="0" lang="nl-NL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resources:</a:t>
            </a: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1" name="Picture Placeholder 34">
            <a:extLst>
              <a:ext uri="{FF2B5EF4-FFF2-40B4-BE49-F238E27FC236}">
                <a16:creationId xmlns:a16="http://schemas.microsoft.com/office/drawing/2014/main" id="{006608F6-02E4-5627-FA38-90D5326500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51377" y="5704178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  <p:sp>
        <p:nvSpPr>
          <p:cNvPr id="12" name="Picture Placeholder 34">
            <a:extLst>
              <a:ext uri="{FF2B5EF4-FFF2-40B4-BE49-F238E27FC236}">
                <a16:creationId xmlns:a16="http://schemas.microsoft.com/office/drawing/2014/main" id="{A98F72F4-D833-9E2C-03AD-1F62B556C5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51377" y="4903661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7348708-E8C2-EBAC-C4C5-DF049A7D1D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925822" y="4945337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Your information</a:t>
            </a:r>
            <a:endParaRPr lang="en-NL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DA12C0F-A658-3647-4E14-E3831E02C7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822" y="5745721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Your information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389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XPR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BBF365-FF93-3384-0490-CF5F938F8732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 descr="A green x in a white circle&#10;&#10;Description automatically generated">
            <a:extLst>
              <a:ext uri="{FF2B5EF4-FFF2-40B4-BE49-F238E27FC236}">
                <a16:creationId xmlns:a16="http://schemas.microsoft.com/office/drawing/2014/main" id="{96F92080-4563-4D6A-8C8F-7A5A7817F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84" y="1918336"/>
            <a:ext cx="2272431" cy="2228850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28B4C149-5576-1B96-D2F8-3D286E4FCAC6}"/>
              </a:ext>
            </a:extLst>
          </p:cNvPr>
          <p:cNvSpPr txBox="1"/>
          <p:nvPr userDrawn="1"/>
        </p:nvSpPr>
        <p:spPr>
          <a:xfrm>
            <a:off x="1993899" y="4256098"/>
            <a:ext cx="820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 plek voor </a:t>
            </a:r>
            <a:r>
              <a:rPr lang="nl-NL" sz="4800" err="1">
                <a:solidFill>
                  <a:prstClr val="white"/>
                </a:solidFill>
                <a:latin typeface="Calibri" panose="020F0502020204030204"/>
              </a:rPr>
              <a:t>Azure</a:t>
            </a:r>
            <a:r>
              <a:rPr kumimoji="0" lang="nl-NL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experts</a:t>
            </a:r>
          </a:p>
        </p:txBody>
      </p:sp>
    </p:spTree>
    <p:extLst>
      <p:ext uri="{BB962C8B-B14F-4D97-AF65-F5344CB8AC3E}">
        <p14:creationId xmlns:p14="http://schemas.microsoft.com/office/powerpoint/2010/main" val="4017907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C21E-AE4F-4382-90F5-49FD25DD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6CFD66-15EF-4A30-AE9C-948A16769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9B989C2-B761-4375-A56D-1519E232B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3E924B-0D9D-44F8-A3DB-1A46E15A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9D82D23-C476-45EC-858F-A2E9FB20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3E93997-1414-47E4-BC3A-71CE52BC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3A3C-19CF-43AC-A859-E123B340129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0431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D55EE-D02C-4387-B6D9-EB2077AA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772F05-7925-432A-B47A-8EB561021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B9FDB2F-CB5C-4F7E-A18C-8EB50CAF1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8882AA-2A06-49B5-A1E9-C18354D52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3CB242B-555D-469B-9D9D-AB51FCA15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F18E18F-ED42-41DC-A5DE-DE08B7CC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1BA7FBC-87D0-401F-A2D3-4CCA8067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8F8853F-B0C7-479C-BB08-23C20C98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3A3C-19CF-43AC-A859-E123B340129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781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7E34F-015B-497D-AC28-1D8FB783D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C094CEB-4C29-4B2D-8D26-727C1AC4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C149B5F-6E53-4979-BC7F-D6F267B8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5630851-4143-45BF-8660-C5C64C46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3A3C-19CF-43AC-A859-E123B340129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32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03B10-CC85-48DF-8A84-B24A5C72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599919-2283-49EA-A878-942569A6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32CF1BE-A189-4E02-A417-F8335D82A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542A40D-5A71-41A7-AB14-736D7F30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9B64D6C-B10B-4F8B-8E15-DF09DA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53AECFB-AA3E-48A0-95A2-2E6DEF87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3A3C-19CF-43AC-A859-E123B340129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6313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53CCB-F2DC-4793-AECA-DB6B9CA3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3FDE15-DE00-4E47-86FB-5E6A5C829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BBCD9A8-DDAA-4FC0-8142-A09D0A1D2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B5D06AA-41F8-4D07-87CD-E59FC4AF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B3076BE-F98C-4CAD-BC23-97C297B0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1FB0788-EAD9-40E5-84C1-2BF2D968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3A3C-19CF-43AC-A859-E123B340129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761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CB242-56F0-461B-8E8F-C44F0E64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6CF299E-0652-47AC-B717-CEC83EE68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4B96579-CFC4-4422-8F36-0184A213E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97E2EC-3E89-46BE-94F6-402E721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9DE835-0045-4EBA-845E-0E3A94D7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23A3C-19CF-43AC-A859-E123B340129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9547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2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D4D4A7E-0726-B143-B7ED-1EC502B07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74" y="6180610"/>
            <a:ext cx="1573876" cy="401944"/>
          </a:xfrm>
          <a:prstGeom prst="rect">
            <a:avLst/>
          </a:prstGeom>
        </p:spPr>
      </p:pic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781055EA-B42B-75D8-D97A-1A83518ECAC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42077" y="4509645"/>
            <a:ext cx="720000" cy="720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C6937894-19EB-F00E-D284-4D17C5BC9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6324" y="365125"/>
            <a:ext cx="10277475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endParaRPr lang="nl-NL">
              <a:solidFill>
                <a:srgbClr val="007FFF"/>
              </a:solidFill>
            </a:endParaRP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FB19166A-7813-A000-FEAE-19F2488666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1236" y="3331392"/>
            <a:ext cx="4706938" cy="700087"/>
          </a:xfrm>
        </p:spPr>
        <p:txBody>
          <a:bodyPr anchor="ctr"/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err="1"/>
              <a:t>Github</a:t>
            </a:r>
            <a:r>
              <a:rPr lang="en-US"/>
              <a:t> name</a:t>
            </a:r>
            <a:endParaRPr lang="en-NL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B1D78D22-01F5-33B7-E0C3-97798264B4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1236" y="2585007"/>
            <a:ext cx="4706938" cy="700087"/>
          </a:xfrm>
        </p:spPr>
        <p:txBody>
          <a:bodyPr anchor="ctr"/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 on LinkedIn</a:t>
            </a:r>
            <a:endParaRPr lang="en-NL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081762C-4712-659B-5881-6ABB0709377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5113" y="2386013"/>
            <a:ext cx="2238375" cy="2187575"/>
          </a:xfrm>
        </p:spPr>
        <p:txBody>
          <a:bodyPr/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Profile picture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B446C63-B7DB-9F48-A63A-F797AE91A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1792288"/>
            <a:ext cx="4706938" cy="700087"/>
          </a:xfrm>
        </p:spPr>
        <p:txBody>
          <a:bodyPr anchor="ctr"/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Job role title</a:t>
            </a:r>
            <a:endParaRPr lang="en-NL"/>
          </a:p>
        </p:txBody>
      </p:sp>
      <p:cxnSp>
        <p:nvCxnSpPr>
          <p:cNvPr id="12" name="Rechte verbindingslijn 8">
            <a:extLst>
              <a:ext uri="{FF2B5EF4-FFF2-40B4-BE49-F238E27FC236}">
                <a16:creationId xmlns:a16="http://schemas.microsoft.com/office/drawing/2014/main" id="{5CDDA46E-6493-38EB-469E-92C1DDA292B1}"/>
              </a:ext>
            </a:extLst>
          </p:cNvPr>
          <p:cNvCxnSpPr>
            <a:cxnSpLocks/>
          </p:cNvCxnSpPr>
          <p:nvPr userDrawn="1"/>
        </p:nvCxnSpPr>
        <p:spPr>
          <a:xfrm>
            <a:off x="745435" y="859321"/>
            <a:ext cx="0" cy="28367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7">
            <a:extLst>
              <a:ext uri="{FF2B5EF4-FFF2-40B4-BE49-F238E27FC236}">
                <a16:creationId xmlns:a16="http://schemas.microsoft.com/office/drawing/2014/main" id="{9C41B377-BE41-7998-E8CA-5229031D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3" y="3416499"/>
            <a:ext cx="464345" cy="464345"/>
          </a:xfrm>
          <a:prstGeom prst="rect">
            <a:avLst/>
          </a:prstGeom>
        </p:spPr>
      </p:pic>
      <p:pic>
        <p:nvPicPr>
          <p:cNvPr id="16" name="Picture 4" descr="Work - Free professions and jobs icons">
            <a:extLst>
              <a:ext uri="{FF2B5EF4-FFF2-40B4-BE49-F238E27FC236}">
                <a16:creationId xmlns:a16="http://schemas.microsoft.com/office/drawing/2014/main" id="{2C8B218E-5A70-DC66-C7AF-AA5E9CADF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854" y="1792382"/>
            <a:ext cx="593885" cy="5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Rechte verbindingslijn 8">
            <a:extLst>
              <a:ext uri="{FF2B5EF4-FFF2-40B4-BE49-F238E27FC236}">
                <a16:creationId xmlns:a16="http://schemas.microsoft.com/office/drawing/2014/main" id="{172CABA3-C7E2-9A4D-1A27-A6E2EAE67481}"/>
              </a:ext>
            </a:extLst>
          </p:cNvPr>
          <p:cNvCxnSpPr>
            <a:cxnSpLocks/>
          </p:cNvCxnSpPr>
          <p:nvPr userDrawn="1"/>
        </p:nvCxnSpPr>
        <p:spPr>
          <a:xfrm flipH="1">
            <a:off x="5381623" y="4276320"/>
            <a:ext cx="470725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9F3DDDBC-C24E-E347-EA80-7D0BD95E5D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671186"/>
            <a:ext cx="464345" cy="4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hthoek 10">
            <a:extLst>
              <a:ext uri="{FF2B5EF4-FFF2-40B4-BE49-F238E27FC236}">
                <a16:creationId xmlns:a16="http://schemas.microsoft.com/office/drawing/2014/main" id="{458A1B2A-7823-DE6B-F0D2-AFDDDE0617EE}"/>
              </a:ext>
            </a:extLst>
          </p:cNvPr>
          <p:cNvSpPr/>
          <p:nvPr userDrawn="1"/>
        </p:nvSpPr>
        <p:spPr>
          <a:xfrm>
            <a:off x="-9526" y="6765100"/>
            <a:ext cx="12201525" cy="104775"/>
          </a:xfrm>
          <a:prstGeom prst="rect">
            <a:avLst/>
          </a:prstGeom>
          <a:solidFill>
            <a:srgbClr val="5E9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90219DA9-A06D-575B-8F08-C1EE7C6910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9449" y="4509645"/>
            <a:ext cx="720000" cy="720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  <p:sp>
        <p:nvSpPr>
          <p:cNvPr id="39" name="Picture Placeholder 34">
            <a:extLst>
              <a:ext uri="{FF2B5EF4-FFF2-40B4-BE49-F238E27FC236}">
                <a16:creationId xmlns:a16="http://schemas.microsoft.com/office/drawing/2014/main" id="{F1BD4592-FCEF-41AE-6E0F-936BB8788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84705" y="4518866"/>
            <a:ext cx="720000" cy="720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  <p:sp>
        <p:nvSpPr>
          <p:cNvPr id="40" name="Picture Placeholder 34">
            <a:extLst>
              <a:ext uri="{FF2B5EF4-FFF2-40B4-BE49-F238E27FC236}">
                <a16:creationId xmlns:a16="http://schemas.microsoft.com/office/drawing/2014/main" id="{858974DD-F98D-03DD-16E2-7E3A191847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427333" y="4518866"/>
            <a:ext cx="720000" cy="720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7267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BC6B17-FAEE-CE92-08F5-3A52B4F71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6324" y="507696"/>
            <a:ext cx="10277476" cy="1025982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5E9E4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NL"/>
          </a:p>
        </p:txBody>
      </p:sp>
      <p:cxnSp>
        <p:nvCxnSpPr>
          <p:cNvPr id="6" name="Rechte verbindingslijn 8">
            <a:extLst>
              <a:ext uri="{FF2B5EF4-FFF2-40B4-BE49-F238E27FC236}">
                <a16:creationId xmlns:a16="http://schemas.microsoft.com/office/drawing/2014/main" id="{CB81B988-6EFE-8B73-206E-17E79278C15C}"/>
              </a:ext>
            </a:extLst>
          </p:cNvPr>
          <p:cNvCxnSpPr>
            <a:cxnSpLocks/>
          </p:cNvCxnSpPr>
          <p:nvPr userDrawn="1"/>
        </p:nvCxnSpPr>
        <p:spPr>
          <a:xfrm>
            <a:off x="745435" y="844558"/>
            <a:ext cx="0" cy="3522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hoek 10">
            <a:extLst>
              <a:ext uri="{FF2B5EF4-FFF2-40B4-BE49-F238E27FC236}">
                <a16:creationId xmlns:a16="http://schemas.microsoft.com/office/drawing/2014/main" id="{42E23579-DDCF-FC3B-9F07-393B8C6A993D}"/>
              </a:ext>
            </a:extLst>
          </p:cNvPr>
          <p:cNvSpPr/>
          <p:nvPr userDrawn="1"/>
        </p:nvSpPr>
        <p:spPr>
          <a:xfrm>
            <a:off x="-9526" y="6765100"/>
            <a:ext cx="12201525" cy="104775"/>
          </a:xfrm>
          <a:prstGeom prst="rect">
            <a:avLst/>
          </a:prstGeom>
          <a:solidFill>
            <a:srgbClr val="5E9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3AA724-38FD-82D2-4BB6-7B829CB5DC3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76324" y="1687817"/>
            <a:ext cx="10277476" cy="4351338"/>
          </a:xfrm>
        </p:spPr>
        <p:txBody>
          <a:bodyPr>
            <a:normAutofit/>
          </a:bodyPr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r>
              <a:rPr lang="en-US"/>
              <a:t>First level</a:t>
            </a:r>
            <a:endParaRPr lang="en-NL"/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4C8F4539-0947-52DD-BBA5-68861B68B7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74" y="6180610"/>
            <a:ext cx="1573876" cy="40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BC6B17-FAEE-CE92-08F5-3A52B4F71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6324" y="507696"/>
            <a:ext cx="10277476" cy="1025982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5E9E4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NL"/>
          </a:p>
        </p:txBody>
      </p:sp>
      <p:cxnSp>
        <p:nvCxnSpPr>
          <p:cNvPr id="6" name="Rechte verbindingslijn 8">
            <a:extLst>
              <a:ext uri="{FF2B5EF4-FFF2-40B4-BE49-F238E27FC236}">
                <a16:creationId xmlns:a16="http://schemas.microsoft.com/office/drawing/2014/main" id="{CB81B988-6EFE-8B73-206E-17E79278C15C}"/>
              </a:ext>
            </a:extLst>
          </p:cNvPr>
          <p:cNvCxnSpPr>
            <a:cxnSpLocks/>
          </p:cNvCxnSpPr>
          <p:nvPr userDrawn="1"/>
        </p:nvCxnSpPr>
        <p:spPr>
          <a:xfrm>
            <a:off x="745435" y="844558"/>
            <a:ext cx="0" cy="3522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hoek 10">
            <a:extLst>
              <a:ext uri="{FF2B5EF4-FFF2-40B4-BE49-F238E27FC236}">
                <a16:creationId xmlns:a16="http://schemas.microsoft.com/office/drawing/2014/main" id="{42E23579-DDCF-FC3B-9F07-393B8C6A993D}"/>
              </a:ext>
            </a:extLst>
          </p:cNvPr>
          <p:cNvSpPr/>
          <p:nvPr userDrawn="1"/>
        </p:nvSpPr>
        <p:spPr>
          <a:xfrm>
            <a:off x="-9526" y="6765100"/>
            <a:ext cx="12201525" cy="104775"/>
          </a:xfrm>
          <a:prstGeom prst="rect">
            <a:avLst/>
          </a:prstGeom>
          <a:solidFill>
            <a:srgbClr val="5E9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inhoud 3">
            <a:extLst>
              <a:ext uri="{FF2B5EF4-FFF2-40B4-BE49-F238E27FC236}">
                <a16:creationId xmlns:a16="http://schemas.microsoft.com/office/drawing/2014/main" id="{9AA7AAA2-29EB-639F-99DA-B0717B58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6324" y="2505075"/>
            <a:ext cx="5062181" cy="3684588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80109DDB-37EC-3E31-E290-C29657845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6688" y="2505075"/>
            <a:ext cx="5087112" cy="3684588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7486674E-5DE3-3ECE-8852-853B8073C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6324" y="1681163"/>
            <a:ext cx="506218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466B502-1B32-7D8E-694B-D8142AEB9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6688" y="1681163"/>
            <a:ext cx="50871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44E71761-0127-E2EB-2EB6-8D9995E414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74" y="6180610"/>
            <a:ext cx="1573876" cy="40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BC6B17-FAEE-CE92-08F5-3A52B4F71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6324" y="507696"/>
            <a:ext cx="10277476" cy="1025982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5E9E4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NL"/>
          </a:p>
        </p:txBody>
      </p:sp>
      <p:cxnSp>
        <p:nvCxnSpPr>
          <p:cNvPr id="6" name="Rechte verbindingslijn 8">
            <a:extLst>
              <a:ext uri="{FF2B5EF4-FFF2-40B4-BE49-F238E27FC236}">
                <a16:creationId xmlns:a16="http://schemas.microsoft.com/office/drawing/2014/main" id="{CB81B988-6EFE-8B73-206E-17E79278C15C}"/>
              </a:ext>
            </a:extLst>
          </p:cNvPr>
          <p:cNvCxnSpPr>
            <a:cxnSpLocks/>
          </p:cNvCxnSpPr>
          <p:nvPr userDrawn="1"/>
        </p:nvCxnSpPr>
        <p:spPr>
          <a:xfrm>
            <a:off x="745435" y="844558"/>
            <a:ext cx="0" cy="3522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hoek 10">
            <a:extLst>
              <a:ext uri="{FF2B5EF4-FFF2-40B4-BE49-F238E27FC236}">
                <a16:creationId xmlns:a16="http://schemas.microsoft.com/office/drawing/2014/main" id="{42E23579-DDCF-FC3B-9F07-393B8C6A993D}"/>
              </a:ext>
            </a:extLst>
          </p:cNvPr>
          <p:cNvSpPr/>
          <p:nvPr userDrawn="1"/>
        </p:nvSpPr>
        <p:spPr>
          <a:xfrm>
            <a:off x="-9526" y="6765100"/>
            <a:ext cx="12201525" cy="104775"/>
          </a:xfrm>
          <a:prstGeom prst="rect">
            <a:avLst/>
          </a:prstGeom>
          <a:solidFill>
            <a:srgbClr val="5E9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E4C5DF-313B-1E97-9CB4-60A4ED2716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76920" y="2495770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7915C-9E58-5F08-A4A3-6BAC253E07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95919" y="3200603"/>
            <a:ext cx="1462087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Icon title</a:t>
            </a:r>
            <a:endParaRPr lang="en-NL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AA78DF1-ADD1-A8CA-4271-59B350BA6D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45956" y="2495770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  <a:endParaRPr lang="en-NL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352B4DC-C795-F084-ED57-D3867743E6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0192" y="3210818"/>
            <a:ext cx="1462087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Icon title</a:t>
            </a:r>
            <a:endParaRPr lang="en-NL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A57A348-0580-726E-1E22-C554928B69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4992" y="2495770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  <a:endParaRPr lang="en-NL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482C0BF-3F93-0DA0-38CC-5CC63FDE09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33991" y="3200603"/>
            <a:ext cx="1462087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Icon title</a:t>
            </a:r>
            <a:endParaRPr lang="en-NL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7AF84BF-49E0-9391-858E-F16F0E4015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9672" y="4794256"/>
            <a:ext cx="1892611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Icon title</a:t>
            </a:r>
            <a:endParaRPr lang="en-NL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CA3054-5FB5-A07A-6F08-F34E9547E2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5149" y="4794256"/>
            <a:ext cx="1892611" cy="3175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Icon title</a:t>
            </a:r>
            <a:endParaRPr lang="en-NL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D421471-B51B-023D-B0ED-F2B27EF83B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15933" y="4086523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  <a:endParaRPr lang="en-NL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3DD7E3D-7A0E-F48A-268C-D02E28D33D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01410" y="4086522"/>
            <a:ext cx="700087" cy="6810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  <a:endParaRPr lang="en-NL"/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6792115-96BC-BDA2-48EC-D890C85396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74" y="6180610"/>
            <a:ext cx="1573876" cy="40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4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462AB461-8E77-5EE4-F454-58EB7F2047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r="57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942617-71EB-06FE-1FE7-EBE28482B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0800" y="740351"/>
            <a:ext cx="1745599" cy="2267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32">
            <a:extLst>
              <a:ext uri="{FF2B5EF4-FFF2-40B4-BE49-F238E27FC236}">
                <a16:creationId xmlns:a16="http://schemas.microsoft.com/office/drawing/2014/main" id="{9F387051-1432-67F0-5B63-D392527B36D2}"/>
              </a:ext>
            </a:extLst>
          </p:cNvPr>
          <p:cNvSpPr txBox="1">
            <a:spLocks/>
          </p:cNvSpPr>
          <p:nvPr userDrawn="1"/>
        </p:nvSpPr>
        <p:spPr>
          <a:xfrm>
            <a:off x="3566159" y="4335145"/>
            <a:ext cx="4754880" cy="132556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276B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nl-NL" b="1">
              <a:solidFill>
                <a:srgbClr val="276B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8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BBF365-FF93-3384-0490-CF5F938F8732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11" descr="A green x in a white circle&#10;&#10;Description automatically generated">
            <a:extLst>
              <a:ext uri="{FF2B5EF4-FFF2-40B4-BE49-F238E27FC236}">
                <a16:creationId xmlns:a16="http://schemas.microsoft.com/office/drawing/2014/main" id="{6439F8D5-FABD-EC31-440E-69A0E43EC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77" y="1647277"/>
            <a:ext cx="2627446" cy="2577057"/>
          </a:xfrm>
          <a:prstGeom prst="rect">
            <a:avLst/>
          </a:prstGeom>
        </p:spPr>
      </p:pic>
      <p:sp>
        <p:nvSpPr>
          <p:cNvPr id="6" name="Tekstvak 7">
            <a:extLst>
              <a:ext uri="{FF2B5EF4-FFF2-40B4-BE49-F238E27FC236}">
                <a16:creationId xmlns:a16="http://schemas.microsoft.com/office/drawing/2014/main" id="{28B4C149-5576-1B96-D2F8-3D286E4FCAC6}"/>
              </a:ext>
            </a:extLst>
          </p:cNvPr>
          <p:cNvSpPr txBox="1"/>
          <p:nvPr userDrawn="1"/>
        </p:nvSpPr>
        <p:spPr>
          <a:xfrm>
            <a:off x="1993900" y="4225921"/>
            <a:ext cx="820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67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een circle with white paper x&#10;&#10;Description automatically generated">
            <a:extLst>
              <a:ext uri="{FF2B5EF4-FFF2-40B4-BE49-F238E27FC236}">
                <a16:creationId xmlns:a16="http://schemas.microsoft.com/office/drawing/2014/main" id="{BD5513BA-0434-8E25-D85D-CCFFBCBC5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16" y="2660527"/>
            <a:ext cx="1500431" cy="1500431"/>
          </a:xfrm>
          <a:prstGeom prst="rect">
            <a:avLst/>
          </a:prstGeom>
        </p:spPr>
      </p:pic>
      <p:sp>
        <p:nvSpPr>
          <p:cNvPr id="16" name="Picture Placeholder 34">
            <a:extLst>
              <a:ext uri="{FF2B5EF4-FFF2-40B4-BE49-F238E27FC236}">
                <a16:creationId xmlns:a16="http://schemas.microsoft.com/office/drawing/2014/main" id="{3B942175-A69B-B1EF-825E-D303BA5246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3185" y="3753217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  <p:sp>
        <p:nvSpPr>
          <p:cNvPr id="15" name="Picture Placeholder 34">
            <a:extLst>
              <a:ext uri="{FF2B5EF4-FFF2-40B4-BE49-F238E27FC236}">
                <a16:creationId xmlns:a16="http://schemas.microsoft.com/office/drawing/2014/main" id="{C4A082C5-651F-2735-005A-33CE23695D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63185" y="2952700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BF365-FF93-3384-0490-CF5F938F8732}"/>
              </a:ext>
            </a:extLst>
          </p:cNvPr>
          <p:cNvSpPr/>
          <p:nvPr userDrawn="1"/>
        </p:nvSpPr>
        <p:spPr>
          <a:xfrm rot="7154565">
            <a:off x="2553158" y="1252900"/>
            <a:ext cx="3035480" cy="96536"/>
          </a:xfrm>
          <a:custGeom>
            <a:avLst/>
            <a:gdLst>
              <a:gd name="connsiteX0" fmla="*/ 0 w 3016352"/>
              <a:gd name="connsiteY0" fmla="*/ 0 h 89797"/>
              <a:gd name="connsiteX1" fmla="*/ 3016352 w 3016352"/>
              <a:gd name="connsiteY1" fmla="*/ 0 h 89797"/>
              <a:gd name="connsiteX2" fmla="*/ 3016352 w 3016352"/>
              <a:gd name="connsiteY2" fmla="*/ 89797 h 89797"/>
              <a:gd name="connsiteX3" fmla="*/ 0 w 3016352"/>
              <a:gd name="connsiteY3" fmla="*/ 89797 h 89797"/>
              <a:gd name="connsiteX4" fmla="*/ 0 w 3016352"/>
              <a:gd name="connsiteY4" fmla="*/ 0 h 89797"/>
              <a:gd name="connsiteX0" fmla="*/ 0 w 3016352"/>
              <a:gd name="connsiteY0" fmla="*/ 0 h 94209"/>
              <a:gd name="connsiteX1" fmla="*/ 3016352 w 3016352"/>
              <a:gd name="connsiteY1" fmla="*/ 0 h 94209"/>
              <a:gd name="connsiteX2" fmla="*/ 3016352 w 3016352"/>
              <a:gd name="connsiteY2" fmla="*/ 89797 h 94209"/>
              <a:gd name="connsiteX3" fmla="*/ 65238 w 3016352"/>
              <a:gd name="connsiteY3" fmla="*/ 94209 h 94209"/>
              <a:gd name="connsiteX4" fmla="*/ 0 w 3016352"/>
              <a:gd name="connsiteY4" fmla="*/ 0 h 94209"/>
              <a:gd name="connsiteX0" fmla="*/ 0 w 3016352"/>
              <a:gd name="connsiteY0" fmla="*/ 0 h 96536"/>
              <a:gd name="connsiteX1" fmla="*/ 3016352 w 3016352"/>
              <a:gd name="connsiteY1" fmla="*/ 0 h 96536"/>
              <a:gd name="connsiteX2" fmla="*/ 3016352 w 3016352"/>
              <a:gd name="connsiteY2" fmla="*/ 89797 h 96536"/>
              <a:gd name="connsiteX3" fmla="*/ 61082 w 3016352"/>
              <a:gd name="connsiteY3" fmla="*/ 96536 h 96536"/>
              <a:gd name="connsiteX4" fmla="*/ 0 w 3016352"/>
              <a:gd name="connsiteY4" fmla="*/ 0 h 96536"/>
              <a:gd name="connsiteX0" fmla="*/ 0 w 3003388"/>
              <a:gd name="connsiteY0" fmla="*/ 3658 h 96536"/>
              <a:gd name="connsiteX1" fmla="*/ 3003388 w 3003388"/>
              <a:gd name="connsiteY1" fmla="*/ 0 h 96536"/>
              <a:gd name="connsiteX2" fmla="*/ 3003388 w 3003388"/>
              <a:gd name="connsiteY2" fmla="*/ 89797 h 96536"/>
              <a:gd name="connsiteX3" fmla="*/ 48118 w 3003388"/>
              <a:gd name="connsiteY3" fmla="*/ 96536 h 96536"/>
              <a:gd name="connsiteX4" fmla="*/ 0 w 3003388"/>
              <a:gd name="connsiteY4" fmla="*/ 3658 h 9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3388" h="96536">
                <a:moveTo>
                  <a:pt x="0" y="3658"/>
                </a:moveTo>
                <a:lnTo>
                  <a:pt x="3003388" y="0"/>
                </a:lnTo>
                <a:lnTo>
                  <a:pt x="3003388" y="89797"/>
                </a:lnTo>
                <a:lnTo>
                  <a:pt x="48118" y="96536"/>
                </a:lnTo>
                <a:lnTo>
                  <a:pt x="0" y="3658"/>
                </a:lnTo>
                <a:close/>
              </a:path>
            </a:pathLst>
          </a:cu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kstvak 7">
            <a:extLst>
              <a:ext uri="{FF2B5EF4-FFF2-40B4-BE49-F238E27FC236}">
                <a16:creationId xmlns:a16="http://schemas.microsoft.com/office/drawing/2014/main" id="{28B4C149-5576-1B96-D2F8-3D286E4FCAC6}"/>
              </a:ext>
            </a:extLst>
          </p:cNvPr>
          <p:cNvSpPr txBox="1"/>
          <p:nvPr userDrawn="1"/>
        </p:nvSpPr>
        <p:spPr>
          <a:xfrm>
            <a:off x="4010022" y="1753466"/>
            <a:ext cx="79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solidFill>
                  <a:srgbClr val="45A1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105788-C2E3-5FF9-6987-DFD359CC9B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37630" y="2994376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Your information</a:t>
            </a:r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E0162-AE55-620C-8307-8FB15C88AD66}"/>
              </a:ext>
            </a:extLst>
          </p:cNvPr>
          <p:cNvSpPr/>
          <p:nvPr userDrawn="1"/>
        </p:nvSpPr>
        <p:spPr>
          <a:xfrm rot="7154565">
            <a:off x="164292" y="5498221"/>
            <a:ext cx="3080989" cy="92842"/>
          </a:xfrm>
          <a:custGeom>
            <a:avLst/>
            <a:gdLst>
              <a:gd name="connsiteX0" fmla="*/ 0 w 3083066"/>
              <a:gd name="connsiteY0" fmla="*/ 0 h 90926"/>
              <a:gd name="connsiteX1" fmla="*/ 3083066 w 3083066"/>
              <a:gd name="connsiteY1" fmla="*/ 0 h 90926"/>
              <a:gd name="connsiteX2" fmla="*/ 3083066 w 3083066"/>
              <a:gd name="connsiteY2" fmla="*/ 90926 h 90926"/>
              <a:gd name="connsiteX3" fmla="*/ 0 w 3083066"/>
              <a:gd name="connsiteY3" fmla="*/ 90926 h 90926"/>
              <a:gd name="connsiteX4" fmla="*/ 0 w 3083066"/>
              <a:gd name="connsiteY4" fmla="*/ 0 h 90926"/>
              <a:gd name="connsiteX0" fmla="*/ 0 w 3087222"/>
              <a:gd name="connsiteY0" fmla="*/ 0 h 90926"/>
              <a:gd name="connsiteX1" fmla="*/ 3083066 w 3087222"/>
              <a:gd name="connsiteY1" fmla="*/ 0 h 90926"/>
              <a:gd name="connsiteX2" fmla="*/ 3087222 w 3087222"/>
              <a:gd name="connsiteY2" fmla="*/ 88598 h 90926"/>
              <a:gd name="connsiteX3" fmla="*/ 0 w 3087222"/>
              <a:gd name="connsiteY3" fmla="*/ 90926 h 90926"/>
              <a:gd name="connsiteX4" fmla="*/ 0 w 3087222"/>
              <a:gd name="connsiteY4" fmla="*/ 0 h 90926"/>
              <a:gd name="connsiteX0" fmla="*/ 0 w 3087222"/>
              <a:gd name="connsiteY0" fmla="*/ 0 h 90926"/>
              <a:gd name="connsiteX1" fmla="*/ 3018076 w 3087222"/>
              <a:gd name="connsiteY1" fmla="*/ 907 h 90926"/>
              <a:gd name="connsiteX2" fmla="*/ 3087222 w 3087222"/>
              <a:gd name="connsiteY2" fmla="*/ 88598 h 90926"/>
              <a:gd name="connsiteX3" fmla="*/ 0 w 3087222"/>
              <a:gd name="connsiteY3" fmla="*/ 90926 h 90926"/>
              <a:gd name="connsiteX4" fmla="*/ 0 w 3087222"/>
              <a:gd name="connsiteY4" fmla="*/ 0 h 90926"/>
              <a:gd name="connsiteX0" fmla="*/ 0 w 3067110"/>
              <a:gd name="connsiteY0" fmla="*/ 0 h 91671"/>
              <a:gd name="connsiteX1" fmla="*/ 3018076 w 3067110"/>
              <a:gd name="connsiteY1" fmla="*/ 907 h 91671"/>
              <a:gd name="connsiteX2" fmla="*/ 3067110 w 3067110"/>
              <a:gd name="connsiteY2" fmla="*/ 91671 h 91671"/>
              <a:gd name="connsiteX3" fmla="*/ 0 w 3067110"/>
              <a:gd name="connsiteY3" fmla="*/ 90926 h 91671"/>
              <a:gd name="connsiteX4" fmla="*/ 0 w 3067110"/>
              <a:gd name="connsiteY4" fmla="*/ 0 h 91671"/>
              <a:gd name="connsiteX0" fmla="*/ 0 w 3067110"/>
              <a:gd name="connsiteY0" fmla="*/ 755 h 92426"/>
              <a:gd name="connsiteX1" fmla="*/ 3030791 w 3067110"/>
              <a:gd name="connsiteY1" fmla="*/ 0 h 92426"/>
              <a:gd name="connsiteX2" fmla="*/ 3067110 w 3067110"/>
              <a:gd name="connsiteY2" fmla="*/ 92426 h 92426"/>
              <a:gd name="connsiteX3" fmla="*/ 0 w 3067110"/>
              <a:gd name="connsiteY3" fmla="*/ 91681 h 92426"/>
              <a:gd name="connsiteX4" fmla="*/ 0 w 3067110"/>
              <a:gd name="connsiteY4" fmla="*/ 755 h 92426"/>
              <a:gd name="connsiteX0" fmla="*/ 0 w 3080989"/>
              <a:gd name="connsiteY0" fmla="*/ 755 h 92842"/>
              <a:gd name="connsiteX1" fmla="*/ 3030791 w 3080989"/>
              <a:gd name="connsiteY1" fmla="*/ 0 h 92842"/>
              <a:gd name="connsiteX2" fmla="*/ 3080989 w 3080989"/>
              <a:gd name="connsiteY2" fmla="*/ 92842 h 92842"/>
              <a:gd name="connsiteX3" fmla="*/ 0 w 3080989"/>
              <a:gd name="connsiteY3" fmla="*/ 91681 h 92842"/>
              <a:gd name="connsiteX4" fmla="*/ 0 w 3080989"/>
              <a:gd name="connsiteY4" fmla="*/ 755 h 9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0989" h="92842">
                <a:moveTo>
                  <a:pt x="0" y="755"/>
                </a:moveTo>
                <a:lnTo>
                  <a:pt x="3030791" y="0"/>
                </a:lnTo>
                <a:lnTo>
                  <a:pt x="3080989" y="92842"/>
                </a:lnTo>
                <a:lnTo>
                  <a:pt x="0" y="91681"/>
                </a:lnTo>
                <a:lnTo>
                  <a:pt x="0" y="755"/>
                </a:lnTo>
                <a:close/>
              </a:path>
            </a:pathLst>
          </a:cu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3C034F2-11BA-8573-48E9-09BEF758D89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37630" y="3794760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Your information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184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1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Manual Input 10">
            <a:extLst>
              <a:ext uri="{FF2B5EF4-FFF2-40B4-BE49-F238E27FC236}">
                <a16:creationId xmlns:a16="http://schemas.microsoft.com/office/drawing/2014/main" id="{01D979E9-DC5A-8572-D7CE-79ED0D8B5AAF}"/>
              </a:ext>
            </a:extLst>
          </p:cNvPr>
          <p:cNvSpPr/>
          <p:nvPr userDrawn="1"/>
        </p:nvSpPr>
        <p:spPr>
          <a:xfrm rot="5400000">
            <a:off x="-1007152" y="999608"/>
            <a:ext cx="6876519" cy="48622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9951 w 10000"/>
              <a:gd name="connsiteY1" fmla="*/ 3034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0 w 10000"/>
              <a:gd name="connsiteY0" fmla="*/ 0 h 10000"/>
              <a:gd name="connsiteX1" fmla="*/ 9986 w 10000"/>
              <a:gd name="connsiteY1" fmla="*/ 4149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11"/>
              <a:gd name="connsiteY0" fmla="*/ 0 h 27976"/>
              <a:gd name="connsiteX1" fmla="*/ 9997 w 10011"/>
              <a:gd name="connsiteY1" fmla="*/ 22125 h 27976"/>
              <a:gd name="connsiteX2" fmla="*/ 10011 w 10011"/>
              <a:gd name="connsiteY2" fmla="*/ 27976 h 27976"/>
              <a:gd name="connsiteX3" fmla="*/ 11 w 10011"/>
              <a:gd name="connsiteY3" fmla="*/ 27976 h 27976"/>
              <a:gd name="connsiteX4" fmla="*/ 0 w 10011"/>
              <a:gd name="connsiteY4" fmla="*/ 0 h 27976"/>
              <a:gd name="connsiteX0" fmla="*/ 0 w 10011"/>
              <a:gd name="connsiteY0" fmla="*/ 0 h 27976"/>
              <a:gd name="connsiteX1" fmla="*/ 9997 w 10011"/>
              <a:gd name="connsiteY1" fmla="*/ 22152 h 27976"/>
              <a:gd name="connsiteX2" fmla="*/ 10011 w 10011"/>
              <a:gd name="connsiteY2" fmla="*/ 27976 h 27976"/>
              <a:gd name="connsiteX3" fmla="*/ 11 w 10011"/>
              <a:gd name="connsiteY3" fmla="*/ 27976 h 27976"/>
              <a:gd name="connsiteX4" fmla="*/ 0 w 10011"/>
              <a:gd name="connsiteY4" fmla="*/ 0 h 27976"/>
              <a:gd name="connsiteX0" fmla="*/ 0 w 10011"/>
              <a:gd name="connsiteY0" fmla="*/ 0 h 27976"/>
              <a:gd name="connsiteX1" fmla="*/ 10004 w 10011"/>
              <a:gd name="connsiteY1" fmla="*/ 22316 h 27976"/>
              <a:gd name="connsiteX2" fmla="*/ 10011 w 10011"/>
              <a:gd name="connsiteY2" fmla="*/ 27976 h 27976"/>
              <a:gd name="connsiteX3" fmla="*/ 11 w 10011"/>
              <a:gd name="connsiteY3" fmla="*/ 27976 h 27976"/>
              <a:gd name="connsiteX4" fmla="*/ 0 w 10011"/>
              <a:gd name="connsiteY4" fmla="*/ 0 h 27976"/>
              <a:gd name="connsiteX0" fmla="*/ 0 w 10026"/>
              <a:gd name="connsiteY0" fmla="*/ 0 h 27976"/>
              <a:gd name="connsiteX1" fmla="*/ 10023 w 10026"/>
              <a:gd name="connsiteY1" fmla="*/ 22371 h 27976"/>
              <a:gd name="connsiteX2" fmla="*/ 10011 w 10026"/>
              <a:gd name="connsiteY2" fmla="*/ 27976 h 27976"/>
              <a:gd name="connsiteX3" fmla="*/ 11 w 10026"/>
              <a:gd name="connsiteY3" fmla="*/ 27976 h 27976"/>
              <a:gd name="connsiteX4" fmla="*/ 0 w 10026"/>
              <a:gd name="connsiteY4" fmla="*/ 0 h 27976"/>
              <a:gd name="connsiteX0" fmla="*/ 0 w 10027"/>
              <a:gd name="connsiteY0" fmla="*/ 0 h 27976"/>
              <a:gd name="connsiteX1" fmla="*/ 10023 w 10027"/>
              <a:gd name="connsiteY1" fmla="*/ 22371 h 27976"/>
              <a:gd name="connsiteX2" fmla="*/ 10020 w 10027"/>
              <a:gd name="connsiteY2" fmla="*/ 27976 h 27976"/>
              <a:gd name="connsiteX3" fmla="*/ 11 w 10027"/>
              <a:gd name="connsiteY3" fmla="*/ 27976 h 27976"/>
              <a:gd name="connsiteX4" fmla="*/ 0 w 10027"/>
              <a:gd name="connsiteY4" fmla="*/ 0 h 2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7" h="27976">
                <a:moveTo>
                  <a:pt x="0" y="0"/>
                </a:moveTo>
                <a:lnTo>
                  <a:pt x="10023" y="22371"/>
                </a:lnTo>
                <a:cubicBezTo>
                  <a:pt x="10039" y="24439"/>
                  <a:pt x="10004" y="25907"/>
                  <a:pt x="10020" y="27976"/>
                </a:cubicBezTo>
                <a:lnTo>
                  <a:pt x="11" y="27976"/>
                </a:lnTo>
                <a:cubicBezTo>
                  <a:pt x="7" y="18651"/>
                  <a:pt x="4" y="9325"/>
                  <a:pt x="0" y="0"/>
                </a:cubicBezTo>
                <a:close/>
              </a:path>
            </a:pathLst>
          </a:custGeom>
          <a:solidFill>
            <a:srgbClr val="45A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5E9E4E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5795D87-FB1F-210C-1619-3B8E73184BAC}"/>
              </a:ext>
            </a:extLst>
          </p:cNvPr>
          <p:cNvSpPr/>
          <p:nvPr userDrawn="1"/>
        </p:nvSpPr>
        <p:spPr>
          <a:xfrm>
            <a:off x="1984375" y="2507797"/>
            <a:ext cx="1865990" cy="182290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 descr="A green circle with white paper x&#10;&#10;Description automatically generated">
            <a:extLst>
              <a:ext uri="{FF2B5EF4-FFF2-40B4-BE49-F238E27FC236}">
                <a16:creationId xmlns:a16="http://schemas.microsoft.com/office/drawing/2014/main" id="{D62D2AD4-172E-6FED-07D9-9129C823DF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16" y="2660527"/>
            <a:ext cx="1500431" cy="1500431"/>
          </a:xfrm>
          <a:prstGeom prst="rect">
            <a:avLst/>
          </a:prstGeom>
        </p:spPr>
      </p:pic>
      <p:sp>
        <p:nvSpPr>
          <p:cNvPr id="16" name="Picture Placeholder 34">
            <a:extLst>
              <a:ext uri="{FF2B5EF4-FFF2-40B4-BE49-F238E27FC236}">
                <a16:creationId xmlns:a16="http://schemas.microsoft.com/office/drawing/2014/main" id="{3B942175-A69B-B1EF-825E-D303BA5246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3185" y="3753217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  <p:sp>
        <p:nvSpPr>
          <p:cNvPr id="15" name="Picture Placeholder 34">
            <a:extLst>
              <a:ext uri="{FF2B5EF4-FFF2-40B4-BE49-F238E27FC236}">
                <a16:creationId xmlns:a16="http://schemas.microsoft.com/office/drawing/2014/main" id="{C4A082C5-651F-2735-005A-33CE23695D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63185" y="2952700"/>
            <a:ext cx="554080" cy="54821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Intro-duction icon</a:t>
            </a:r>
            <a:endParaRPr lang="en-NL"/>
          </a:p>
        </p:txBody>
      </p:sp>
      <p:sp>
        <p:nvSpPr>
          <p:cNvPr id="6" name="Tekstvak 7">
            <a:extLst>
              <a:ext uri="{FF2B5EF4-FFF2-40B4-BE49-F238E27FC236}">
                <a16:creationId xmlns:a16="http://schemas.microsoft.com/office/drawing/2014/main" id="{28B4C149-5576-1B96-D2F8-3D286E4FCAC6}"/>
              </a:ext>
            </a:extLst>
          </p:cNvPr>
          <p:cNvSpPr txBox="1"/>
          <p:nvPr userDrawn="1"/>
        </p:nvSpPr>
        <p:spPr>
          <a:xfrm>
            <a:off x="4010022" y="1753466"/>
            <a:ext cx="79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solidFill>
                  <a:srgbClr val="5E9E4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105788-C2E3-5FF9-6987-DFD359CC9B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37630" y="2994376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Your information</a:t>
            </a:r>
            <a:endParaRPr lang="en-NL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3C034F2-11BA-8573-48E9-09BEF758D89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37630" y="3794760"/>
            <a:ext cx="4016375" cy="46513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Your information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115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FEFA72-9C45-416D-82FE-084CBE0F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5F4FB1-75EB-4753-91A7-EE537053E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9361E3-A5B9-4090-813C-3FF160642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052587-A2AD-422B-97BE-0402125E6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3A3C-19CF-43AC-A859-E123B340129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03B4850C-7ED0-45CC-A4F6-1C3AB1EA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008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61" r:id="rId3"/>
    <p:sldLayoutId id="2147483668" r:id="rId4"/>
    <p:sldLayoutId id="2147483665" r:id="rId5"/>
    <p:sldLayoutId id="2147483663" r:id="rId6"/>
    <p:sldLayoutId id="2147483655" r:id="rId7"/>
    <p:sldLayoutId id="2147483667" r:id="rId8"/>
    <p:sldLayoutId id="2147483669" r:id="rId9"/>
    <p:sldLayoutId id="2147483666" r:id="rId10"/>
    <p:sldLayoutId id="2147483664" r:id="rId11"/>
    <p:sldLayoutId id="214748365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70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hyperlink" Target="https://www.pexels.com/photo/cables-connected-to-electrical-connectors-in-data-center-4682187/" TargetMode="External"/><Relationship Id="rId4" Type="http://schemas.openxmlformats.org/officeDocument/2006/relationships/diagramLayout" Target="../diagrams/layout8.xml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0.sv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16.svg"/><Relationship Id="rId4" Type="http://schemas.openxmlformats.org/officeDocument/2006/relationships/image" Target="../media/image21.jpe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10.jpe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10" Type="http://schemas.openxmlformats.org/officeDocument/2006/relationships/image" Target="../media/image116.sv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hyperlink" Target="mailto:frank@xprtz.net" TargetMode="External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2.png"/><Relationship Id="rId5" Type="http://schemas.openxmlformats.org/officeDocument/2006/relationships/image" Target="../media/image5.png"/><Relationship Id="rId4" Type="http://schemas.openxmlformats.org/officeDocument/2006/relationships/hyperlink" Target="mailto:joeri@xprtz.n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D4A97-C806-FA37-ECBC-F9068C7DA7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59501" y="4511659"/>
            <a:ext cx="4695962" cy="1309704"/>
          </a:xfrm>
        </p:spPr>
        <p:txBody>
          <a:bodyPr/>
          <a:lstStyle/>
          <a:p>
            <a:r>
              <a:rPr lang="en-US" sz="3200">
                <a:latin typeface="+mj-lt"/>
              </a:rPr>
              <a:t>Azure Integration Services</a:t>
            </a:r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745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D9E91-E8A2-5693-5D7B-53EEA1BF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1E61-4B04-4F68-01E5-DA318E61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t>What are Logic Apps?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D1416C-97CE-8F00-B17B-E3265056E25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03060880"/>
              </p:ext>
            </p:extLst>
          </p:nvPr>
        </p:nvGraphicFramePr>
        <p:xfrm>
          <a:off x="1076324" y="1687817"/>
          <a:ext cx="102774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242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Benefits of Logic Apps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5EFE0-5E1D-BBBA-3004-EC5F7A89FE7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35836021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t>Triggers and Actions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6DF6A9E-BE93-0ECF-8C05-4A9CF2CF5B3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80347644"/>
              </p:ext>
            </p:extLst>
          </p:nvPr>
        </p:nvGraphicFramePr>
        <p:xfrm>
          <a:off x="1076324" y="1687817"/>
          <a:ext cx="102774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Connectors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4B1C624-D9FB-EBC9-C126-9F446851AC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9434403"/>
              </p:ext>
            </p:extLst>
          </p:nvPr>
        </p:nvGraphicFramePr>
        <p:xfrm>
          <a:off x="1076325" y="1533678"/>
          <a:ext cx="5062538" cy="465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Content Placeholder 32" descr="A close up of a computer&#10;&#10;AI-generated content may be incorrect.">
            <a:extLst>
              <a:ext uri="{FF2B5EF4-FFF2-40B4-BE49-F238E27FC236}">
                <a16:creationId xmlns:a16="http://schemas.microsoft.com/office/drawing/2014/main" id="{3575A8E4-99D7-96AA-F1DC-445E2AFD17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69403" y="2373923"/>
            <a:ext cx="4514411" cy="3004266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/>
              <a:t>Workflow Design Concepts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8EC0043-7B41-3F7B-0241-172BDEC1BB1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36174925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B7C12-0777-E3B4-6AF0-18F6C17D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6402-7DAF-8E34-6777-0D878611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rPr lang="en-GB"/>
              <a:t>Error handling</a:t>
            </a:r>
          </a:p>
        </p:txBody>
      </p:sp>
      <p:graphicFrame>
        <p:nvGraphicFramePr>
          <p:cNvPr id="24" name="Content Placeholder 6">
            <a:extLst>
              <a:ext uri="{FF2B5EF4-FFF2-40B4-BE49-F238E27FC236}">
                <a16:creationId xmlns:a16="http://schemas.microsoft.com/office/drawing/2014/main" id="{8EB127F2-40AF-3F32-2F0B-4329E445DC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46565902"/>
              </p:ext>
            </p:extLst>
          </p:nvPr>
        </p:nvGraphicFramePr>
        <p:xfrm>
          <a:off x="1076324" y="1687817"/>
          <a:ext cx="102774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90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Monitoring Logic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Run History</a:t>
            </a:r>
          </a:p>
          <a:p>
            <a:pPr lvl="1"/>
            <a:r>
              <a:rPr lang="en-US"/>
              <a:t>View each execution: inputs, outputs, duration, and status</a:t>
            </a:r>
          </a:p>
          <a:p>
            <a:r>
              <a:rPr lang="en-US"/>
              <a:t>Resubmit Failed Runs</a:t>
            </a:r>
          </a:p>
          <a:p>
            <a:pPr lvl="1"/>
            <a:r>
              <a:rPr lang="en-US"/>
              <a:t>Easily re-run failed executions for testing or debugging</a:t>
            </a:r>
          </a:p>
          <a:p>
            <a:r>
              <a:rPr lang="en-US"/>
              <a:t>Built-in Metrics &amp; Alerts</a:t>
            </a:r>
          </a:p>
          <a:p>
            <a:pPr lvl="1"/>
            <a:r>
              <a:rPr lang="en-US"/>
              <a:t>Use Azure Monitor to track success/failure, run count, latency, etc.</a:t>
            </a:r>
          </a:p>
          <a:p>
            <a:r>
              <a:rPr lang="en-US"/>
              <a:t>Integration with Log Analytics</a:t>
            </a:r>
          </a:p>
          <a:p>
            <a:pPr lvl="1"/>
            <a:r>
              <a:rPr lang="en-US"/>
              <a:t>Send telemetry to Log Analytics Workspace for deep querying and dashboards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 - Build Your First Logic App</a:t>
            </a:r>
          </a:p>
        </p:txBody>
      </p:sp>
      <p:pic>
        <p:nvPicPr>
          <p:cNvPr id="6" name="Content Placeholder 5" descr="Chemistry lab">
            <a:extLst>
              <a:ext uri="{FF2B5EF4-FFF2-40B4-BE49-F238E27FC236}">
                <a16:creationId xmlns:a16="http://schemas.microsoft.com/office/drawing/2014/main" id="{DDE9F92E-5E71-B881-976F-E3B6399ED4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9394" y="1687513"/>
            <a:ext cx="4351337" cy="4351337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What is </a:t>
            </a:r>
            <a:r>
              <a:rPr lang="en-US"/>
              <a:t>Azure </a:t>
            </a:r>
            <a:r>
              <a:t>Service Bus?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5C8314-7BA8-6CB7-A01C-53E102A01E1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5868675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Queues vs. Topics</a:t>
            </a:r>
          </a:p>
        </p:txBody>
      </p:sp>
      <p:pic>
        <p:nvPicPr>
          <p:cNvPr id="4" name="Picture 3" descr="A blue and green graphic&#10;&#10;AI-generated content may be incorrect.">
            <a:extLst>
              <a:ext uri="{FF2B5EF4-FFF2-40B4-BE49-F238E27FC236}">
                <a16:creationId xmlns:a16="http://schemas.microsoft.com/office/drawing/2014/main" id="{2F343F62-12E9-28FB-71AA-4359D35CC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24" y="1928658"/>
            <a:ext cx="901810" cy="473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BAA109-5A59-937B-C731-59507577DF72}"/>
              </a:ext>
            </a:extLst>
          </p:cNvPr>
          <p:cNvSpPr/>
          <p:nvPr/>
        </p:nvSpPr>
        <p:spPr>
          <a:xfrm>
            <a:off x="4078785" y="1863823"/>
            <a:ext cx="3753731" cy="57243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Queue</a:t>
            </a:r>
            <a:endParaRPr lang="en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13D1233-BF19-A3FD-D5EA-8484A52A29B3}"/>
              </a:ext>
            </a:extLst>
          </p:cNvPr>
          <p:cNvSpPr/>
          <p:nvPr/>
        </p:nvSpPr>
        <p:spPr>
          <a:xfrm>
            <a:off x="3599150" y="1975388"/>
            <a:ext cx="512956" cy="3492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C029D9-6EE8-5786-4FA7-A0EDF6DBB7FC}"/>
              </a:ext>
            </a:extLst>
          </p:cNvPr>
          <p:cNvSpPr txBox="1">
            <a:spLocks/>
          </p:cNvSpPr>
          <p:nvPr/>
        </p:nvSpPr>
        <p:spPr>
          <a:xfrm>
            <a:off x="8426346" y="1930024"/>
            <a:ext cx="1598110" cy="4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Receiver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C77604E-8067-C850-4350-5013659F728E}"/>
              </a:ext>
            </a:extLst>
          </p:cNvPr>
          <p:cNvSpPr/>
          <p:nvPr/>
        </p:nvSpPr>
        <p:spPr>
          <a:xfrm>
            <a:off x="7708647" y="1953896"/>
            <a:ext cx="512956" cy="3492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 descr="A blue and green graphic&#10;&#10;AI-generated content may be incorrect.">
            <a:extLst>
              <a:ext uri="{FF2B5EF4-FFF2-40B4-BE49-F238E27FC236}">
                <a16:creationId xmlns:a16="http://schemas.microsoft.com/office/drawing/2014/main" id="{5EE48988-7C20-008E-AC51-76A3A294F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24" y="4724232"/>
            <a:ext cx="901810" cy="473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D21CFA-DBEF-CE90-78A2-A55F21565159}"/>
              </a:ext>
            </a:extLst>
          </p:cNvPr>
          <p:cNvSpPr/>
          <p:nvPr/>
        </p:nvSpPr>
        <p:spPr>
          <a:xfrm>
            <a:off x="5944872" y="3931176"/>
            <a:ext cx="1522352" cy="57243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Subscription</a:t>
            </a:r>
            <a:endParaRPr lang="en-NL" sz="14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3ECAC7E-62D4-BE46-FAE6-9F5684DEBA7B}"/>
              </a:ext>
            </a:extLst>
          </p:cNvPr>
          <p:cNvSpPr/>
          <p:nvPr/>
        </p:nvSpPr>
        <p:spPr>
          <a:xfrm>
            <a:off x="3646841" y="4806382"/>
            <a:ext cx="512956" cy="3492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27C0EF-A008-90C4-3D9D-A36096436656}"/>
              </a:ext>
            </a:extLst>
          </p:cNvPr>
          <p:cNvSpPr txBox="1">
            <a:spLocks/>
          </p:cNvSpPr>
          <p:nvPr/>
        </p:nvSpPr>
        <p:spPr>
          <a:xfrm>
            <a:off x="8426346" y="4007346"/>
            <a:ext cx="1598110" cy="4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Receiver 1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461FB22-940E-69A0-6B83-DC65947E1B22}"/>
              </a:ext>
            </a:extLst>
          </p:cNvPr>
          <p:cNvSpPr/>
          <p:nvPr/>
        </p:nvSpPr>
        <p:spPr>
          <a:xfrm>
            <a:off x="7708647" y="4055352"/>
            <a:ext cx="512956" cy="3492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8EEC3F-74CD-F583-983F-4FD112B52073}"/>
              </a:ext>
            </a:extLst>
          </p:cNvPr>
          <p:cNvSpPr/>
          <p:nvPr/>
        </p:nvSpPr>
        <p:spPr>
          <a:xfrm>
            <a:off x="4286615" y="4616446"/>
            <a:ext cx="901810" cy="719717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Topic</a:t>
            </a:r>
            <a:endParaRPr lang="en-NL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E63019-1EBB-13B5-7631-1CA3364AD090}"/>
              </a:ext>
            </a:extLst>
          </p:cNvPr>
          <p:cNvSpPr/>
          <p:nvPr/>
        </p:nvSpPr>
        <p:spPr>
          <a:xfrm>
            <a:off x="5944872" y="4704615"/>
            <a:ext cx="1522352" cy="57243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Subscription</a:t>
            </a:r>
            <a:endParaRPr lang="en-NL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20ABF7-58F2-54C8-B986-1578842A7504}"/>
              </a:ext>
            </a:extLst>
          </p:cNvPr>
          <p:cNvSpPr/>
          <p:nvPr/>
        </p:nvSpPr>
        <p:spPr>
          <a:xfrm>
            <a:off x="5944872" y="5562971"/>
            <a:ext cx="1522352" cy="57243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Subscription</a:t>
            </a:r>
            <a:endParaRPr lang="en-NL" sz="14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EE5C53E-7930-3C6F-E733-41D0E01AFBC4}"/>
              </a:ext>
            </a:extLst>
          </p:cNvPr>
          <p:cNvSpPr/>
          <p:nvPr/>
        </p:nvSpPr>
        <p:spPr>
          <a:xfrm>
            <a:off x="5310170" y="4839464"/>
            <a:ext cx="512956" cy="3492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3FDBE20-7064-F566-A80B-AAF59CB43632}"/>
              </a:ext>
            </a:extLst>
          </p:cNvPr>
          <p:cNvSpPr/>
          <p:nvPr/>
        </p:nvSpPr>
        <p:spPr>
          <a:xfrm rot="19929954">
            <a:off x="5310170" y="4211524"/>
            <a:ext cx="512956" cy="3492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EDDFB83-B74B-ED51-7B41-6DBE333FB682}"/>
              </a:ext>
            </a:extLst>
          </p:cNvPr>
          <p:cNvSpPr/>
          <p:nvPr/>
        </p:nvSpPr>
        <p:spPr>
          <a:xfrm rot="1787292">
            <a:off x="5241301" y="5440503"/>
            <a:ext cx="512956" cy="3492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199A253-7D2E-D547-D011-5D678C2D054D}"/>
              </a:ext>
            </a:extLst>
          </p:cNvPr>
          <p:cNvSpPr txBox="1">
            <a:spLocks/>
          </p:cNvSpPr>
          <p:nvPr/>
        </p:nvSpPr>
        <p:spPr>
          <a:xfrm>
            <a:off x="8426346" y="4747705"/>
            <a:ext cx="1598110" cy="4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Receiver 2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250AB9E-D273-7BBD-9238-E9C039237579}"/>
              </a:ext>
            </a:extLst>
          </p:cNvPr>
          <p:cNvSpPr/>
          <p:nvPr/>
        </p:nvSpPr>
        <p:spPr>
          <a:xfrm>
            <a:off x="7708647" y="4795711"/>
            <a:ext cx="512956" cy="3492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AF6CD03-1248-F660-7959-8F35E0F71252}"/>
              </a:ext>
            </a:extLst>
          </p:cNvPr>
          <p:cNvSpPr txBox="1">
            <a:spLocks/>
          </p:cNvSpPr>
          <p:nvPr/>
        </p:nvSpPr>
        <p:spPr>
          <a:xfrm>
            <a:off x="8426346" y="5612215"/>
            <a:ext cx="1598110" cy="4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Receiver 3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8DFFC9C-F7A1-C100-80E1-6DC91F758BED}"/>
              </a:ext>
            </a:extLst>
          </p:cNvPr>
          <p:cNvSpPr/>
          <p:nvPr/>
        </p:nvSpPr>
        <p:spPr>
          <a:xfrm>
            <a:off x="7708647" y="5660221"/>
            <a:ext cx="512956" cy="3492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A941BD6-7828-04BA-EE9B-6DCADD34E01F}"/>
              </a:ext>
            </a:extLst>
          </p:cNvPr>
          <p:cNvSpPr txBox="1">
            <a:spLocks/>
          </p:cNvSpPr>
          <p:nvPr/>
        </p:nvSpPr>
        <p:spPr>
          <a:xfrm>
            <a:off x="698752" y="1962803"/>
            <a:ext cx="1598110" cy="4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Sender</a:t>
            </a:r>
          </a:p>
        </p:txBody>
      </p:sp>
      <p:pic>
        <p:nvPicPr>
          <p:cNvPr id="7" name="Graphic 6" descr="Envelope outline">
            <a:extLst>
              <a:ext uri="{FF2B5EF4-FFF2-40B4-BE49-F238E27FC236}">
                <a16:creationId xmlns:a16="http://schemas.microsoft.com/office/drawing/2014/main" id="{A52BD49D-C5CD-803B-9490-B6575EB29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1077" y="1952131"/>
            <a:ext cx="457200" cy="457200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22BD8642-3C60-3762-AE80-CCFA99F70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1077" y="4747705"/>
            <a:ext cx="457200" cy="457200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840C632-DC21-2D28-64EF-341CC7361F49}"/>
              </a:ext>
            </a:extLst>
          </p:cNvPr>
          <p:cNvSpPr txBox="1">
            <a:spLocks/>
          </p:cNvSpPr>
          <p:nvPr/>
        </p:nvSpPr>
        <p:spPr>
          <a:xfrm>
            <a:off x="743034" y="4795711"/>
            <a:ext cx="1598110" cy="47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Sender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40456 -0.01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1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12474 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3498FC3-30AA-DABA-2795-024F58941E63}"/>
              </a:ext>
            </a:extLst>
          </p:cNvPr>
          <p:cNvSpPr txBox="1">
            <a:spLocks/>
          </p:cNvSpPr>
          <p:nvPr/>
        </p:nvSpPr>
        <p:spPr>
          <a:xfrm>
            <a:off x="107632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Frank Goossen</a:t>
            </a:r>
            <a:endParaRPr lang="nl-NL">
              <a:solidFill>
                <a:srgbClr val="007FFF"/>
              </a:solidFill>
            </a:endParaRPr>
          </a:p>
        </p:txBody>
      </p:sp>
      <p:cxnSp>
        <p:nvCxnSpPr>
          <p:cNvPr id="7" name="Rechte verbindingslijn 8">
            <a:extLst>
              <a:ext uri="{FF2B5EF4-FFF2-40B4-BE49-F238E27FC236}">
                <a16:creationId xmlns:a16="http://schemas.microsoft.com/office/drawing/2014/main" id="{2940051C-AF7F-3CD8-EA4A-1B922003CB74}"/>
              </a:ext>
            </a:extLst>
          </p:cNvPr>
          <p:cNvCxnSpPr>
            <a:cxnSpLocks/>
          </p:cNvCxnSpPr>
          <p:nvPr/>
        </p:nvCxnSpPr>
        <p:spPr>
          <a:xfrm>
            <a:off x="745435" y="859321"/>
            <a:ext cx="0" cy="28367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E6AF600-65F6-8F84-3D82-E9A7C45B7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" b="1319"/>
          <a:stretch/>
        </p:blipFill>
        <p:spPr>
          <a:xfrm>
            <a:off x="1535113" y="2386013"/>
            <a:ext cx="2238377" cy="2179327"/>
          </a:xfrm>
          <a:prstGeom prst="flowChartConnector">
            <a:avLst/>
          </a:prstGeom>
        </p:spPr>
      </p:pic>
      <p:pic>
        <p:nvPicPr>
          <p:cNvPr id="25" name="Picture Placeholder 24" descr="Game controller outline">
            <a:extLst>
              <a:ext uri="{FF2B5EF4-FFF2-40B4-BE49-F238E27FC236}">
                <a16:creationId xmlns:a16="http://schemas.microsoft.com/office/drawing/2014/main" id="{0493544D-DE51-A1F9-1AA5-D301017C1AD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10" b="110"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0AB193-5955-F0A2-38F1-05772FAD6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goozdev</a:t>
            </a:r>
            <a:endParaRPr lang="en-N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D5DF2D4-6E18-C343-A8D9-8D08B977B3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frank-</a:t>
            </a:r>
            <a:r>
              <a:rPr lang="en-GB" err="1"/>
              <a:t>goossen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2B1A7-BDEA-A05C-C924-EC554F991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Software Engineer</a:t>
            </a:r>
            <a:endParaRPr lang="en-NL"/>
          </a:p>
        </p:txBody>
      </p:sp>
      <p:pic>
        <p:nvPicPr>
          <p:cNvPr id="22" name="Picture Placeholder 21" descr="Family with boy outline">
            <a:extLst>
              <a:ext uri="{FF2B5EF4-FFF2-40B4-BE49-F238E27FC236}">
                <a16:creationId xmlns:a16="http://schemas.microsoft.com/office/drawing/2014/main" id="{1571438E-3DAE-AFEF-EBF5-01E514FB0E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10" b="110"/>
          <a:stretch>
            <a:fillRect/>
          </a:stretch>
        </p:blipFill>
        <p:spPr/>
      </p:pic>
      <p:pic>
        <p:nvPicPr>
          <p:cNvPr id="27" name="Picture Placeholder 26" descr="Pawn outline">
            <a:extLst>
              <a:ext uri="{FF2B5EF4-FFF2-40B4-BE49-F238E27FC236}">
                <a16:creationId xmlns:a16="http://schemas.microsoft.com/office/drawing/2014/main" id="{1AF3C6F1-E77E-A56F-707A-B764D41882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pic>
        <p:nvPicPr>
          <p:cNvPr id="31" name="Picture Placeholder 30" descr="Programmer male outline">
            <a:extLst>
              <a:ext uri="{FF2B5EF4-FFF2-40B4-BE49-F238E27FC236}">
                <a16:creationId xmlns:a16="http://schemas.microsoft.com/office/drawing/2014/main" id="{FA956DEE-4EF1-D064-551D-3B5848910DB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10" b="1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3668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Dead-letter Queues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94349-6172-A58E-F0F8-0C9AC61EAE8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2446928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Logic App Integration with Service Bus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46CBBB-5BBE-F5B9-4BE3-60DFB73B280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87766107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Service Bus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  <a:p>
            <a:r>
              <a:t>Shared Access Policies</a:t>
            </a:r>
          </a:p>
          <a:p>
            <a:r>
              <a:t>Role-Based Access Control (RBAC)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Monitoring Service Bus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3FA623-2209-0EBB-D229-6CC09A100C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0654491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Lab - Service Bus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1E399A-709B-9303-D199-0D1DEDC117C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5918322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82607-C33C-F588-EEB1-89367C02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>
            <a:extLst>
              <a:ext uri="{FF2B5EF4-FFF2-40B4-BE49-F238E27FC236}">
                <a16:creationId xmlns:a16="http://schemas.microsoft.com/office/drawing/2014/main" id="{F74C42F4-0120-7A6B-6192-22151DCCD2EB}"/>
              </a:ext>
            </a:extLst>
          </p:cNvPr>
          <p:cNvSpPr/>
          <p:nvPr/>
        </p:nvSpPr>
        <p:spPr>
          <a:xfrm>
            <a:off x="9089096" y="4540549"/>
            <a:ext cx="1300975" cy="1025982"/>
          </a:xfrm>
          <a:prstGeom prst="hexagon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0D15299-D551-F612-B840-3807A61BAB5D}"/>
              </a:ext>
            </a:extLst>
          </p:cNvPr>
          <p:cNvSpPr/>
          <p:nvPr/>
        </p:nvSpPr>
        <p:spPr>
          <a:xfrm>
            <a:off x="6622703" y="4540549"/>
            <a:ext cx="1300975" cy="1025982"/>
          </a:xfrm>
          <a:prstGeom prst="hexagon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760CE7D-C683-D142-9C82-1329463C8CF0}"/>
              </a:ext>
            </a:extLst>
          </p:cNvPr>
          <p:cNvSpPr/>
          <p:nvPr/>
        </p:nvSpPr>
        <p:spPr>
          <a:xfrm>
            <a:off x="4378578" y="4540549"/>
            <a:ext cx="1300975" cy="1025982"/>
          </a:xfrm>
          <a:prstGeom prst="hexagon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9786960-0E9B-E5FC-DCB4-428B903B70A7}"/>
              </a:ext>
            </a:extLst>
          </p:cNvPr>
          <p:cNvSpPr/>
          <p:nvPr/>
        </p:nvSpPr>
        <p:spPr>
          <a:xfrm>
            <a:off x="2134454" y="4545314"/>
            <a:ext cx="1300975" cy="1025982"/>
          </a:xfrm>
          <a:prstGeom prst="hexagon">
            <a:avLst/>
          </a:prstGeom>
          <a:solidFill>
            <a:srgbClr val="D5E3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2FEF3-87C5-A166-441D-CF872F61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Storage Account Overview</a:t>
            </a:r>
          </a:p>
        </p:txBody>
      </p:sp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9CF5D326-EC8F-B9BF-ADC4-8C1452569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6883" y="4596340"/>
            <a:ext cx="914400" cy="914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E4AD3260-A10C-9B39-AA59-EFA54D4E1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7626" y="4596340"/>
            <a:ext cx="914400" cy="914400"/>
          </a:xfrm>
          <a:prstGeom prst="rect">
            <a:avLst/>
          </a:prstGeom>
        </p:spPr>
      </p:pic>
      <p:pic>
        <p:nvPicPr>
          <p:cNvPr id="12" name="Graphic 11" descr="Paper with solid fill">
            <a:extLst>
              <a:ext uri="{FF2B5EF4-FFF2-40B4-BE49-F238E27FC236}">
                <a16:creationId xmlns:a16="http://schemas.microsoft.com/office/drawing/2014/main" id="{9449C85A-AE1A-E31D-29F0-D90A30F08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2385" y="4596340"/>
            <a:ext cx="914400" cy="914400"/>
          </a:xfrm>
          <a:prstGeom prst="rect">
            <a:avLst/>
          </a:prstGeom>
        </p:spPr>
      </p:pic>
      <p:pic>
        <p:nvPicPr>
          <p:cNvPr id="14" name="Graphic 13" descr="Binary with solid fill">
            <a:extLst>
              <a:ext uri="{FF2B5EF4-FFF2-40B4-BE49-F238E27FC236}">
                <a16:creationId xmlns:a16="http://schemas.microsoft.com/office/drawing/2014/main" id="{905A3514-E45C-B370-2A02-DEF79A1AE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818" y="4881779"/>
            <a:ext cx="455533" cy="4555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425C65-D4D0-257B-5F9E-19968B3DB3B8}"/>
              </a:ext>
            </a:extLst>
          </p:cNvPr>
          <p:cNvGrpSpPr/>
          <p:nvPr/>
        </p:nvGrpSpPr>
        <p:grpSpPr>
          <a:xfrm>
            <a:off x="4600847" y="4823952"/>
            <a:ext cx="941614" cy="459176"/>
            <a:chOff x="4660610" y="4362760"/>
            <a:chExt cx="858810" cy="357440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1C927E78-D49C-4C23-22D8-AB7FAACCC63F}"/>
                </a:ext>
              </a:extLst>
            </p:cNvPr>
            <p:cNvSpPr/>
            <p:nvPr/>
          </p:nvSpPr>
          <p:spPr>
            <a:xfrm>
              <a:off x="4660610" y="4362760"/>
              <a:ext cx="858810" cy="357440"/>
            </a:xfrm>
            <a:prstGeom prst="homePlate">
              <a:avLst/>
            </a:prstGeom>
            <a:solidFill>
              <a:srgbClr val="5E9E4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6" name="Graphic 15" descr="Envelope with solid fill">
              <a:extLst>
                <a:ext uri="{FF2B5EF4-FFF2-40B4-BE49-F238E27FC236}">
                  <a16:creationId xmlns:a16="http://schemas.microsoft.com/office/drawing/2014/main" id="{6FF90753-5AEC-279B-395A-33700F7C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60610" y="4362761"/>
              <a:ext cx="357439" cy="357439"/>
            </a:xfrm>
            <a:prstGeom prst="rect">
              <a:avLst/>
            </a:prstGeom>
          </p:spPr>
        </p:pic>
        <p:pic>
          <p:nvPicPr>
            <p:cNvPr id="3" name="Graphic 2" descr="Envelope with solid fill">
              <a:extLst>
                <a:ext uri="{FF2B5EF4-FFF2-40B4-BE49-F238E27FC236}">
                  <a16:creationId xmlns:a16="http://schemas.microsoft.com/office/drawing/2014/main" id="{EC11365B-D0EC-2999-B6DA-FDC5FA06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18049" y="4362761"/>
              <a:ext cx="357439" cy="35743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6F18E2B-E386-EFE0-4477-78F1EBF938EE}"/>
              </a:ext>
            </a:extLst>
          </p:cNvPr>
          <p:cNvSpPr txBox="1"/>
          <p:nvPr/>
        </p:nvSpPr>
        <p:spPr>
          <a:xfrm>
            <a:off x="2521029" y="56223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</a:t>
            </a:r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8E5F7A-1220-3B12-93A7-1778C050BB71}"/>
              </a:ext>
            </a:extLst>
          </p:cNvPr>
          <p:cNvSpPr txBox="1"/>
          <p:nvPr/>
        </p:nvSpPr>
        <p:spPr>
          <a:xfrm>
            <a:off x="4571865" y="5665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Queue</a:t>
            </a:r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196981-3053-562B-380D-7E4C79566776}"/>
              </a:ext>
            </a:extLst>
          </p:cNvPr>
          <p:cNvSpPr txBox="1"/>
          <p:nvPr/>
        </p:nvSpPr>
        <p:spPr>
          <a:xfrm>
            <a:off x="7009278" y="56748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Table</a:t>
            </a:r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7CF10-1DE8-6332-8731-A497A1E6C69C}"/>
              </a:ext>
            </a:extLst>
          </p:cNvPr>
          <p:cNvSpPr txBox="1"/>
          <p:nvPr/>
        </p:nvSpPr>
        <p:spPr>
          <a:xfrm>
            <a:off x="9460365" y="56486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Blob</a:t>
            </a:r>
            <a:endParaRPr lang="en-NL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2C1096-4D7B-52BB-E4EB-F067472F984F}"/>
              </a:ext>
            </a:extLst>
          </p:cNvPr>
          <p:cNvCxnSpPr>
            <a:cxnSpLocks/>
          </p:cNvCxnSpPr>
          <p:nvPr/>
        </p:nvCxnSpPr>
        <p:spPr>
          <a:xfrm flipH="1">
            <a:off x="3125754" y="2789853"/>
            <a:ext cx="1754156" cy="1404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50" name="Picture 2" descr="Azure Storage - Visual Studio Marketplace">
            <a:extLst>
              <a:ext uri="{FF2B5EF4-FFF2-40B4-BE49-F238E27FC236}">
                <a16:creationId xmlns:a16="http://schemas.microsoft.com/office/drawing/2014/main" id="{2AFEA1F4-3745-2E15-3BEE-E6BF13750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257" y="1574872"/>
            <a:ext cx="926841" cy="92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C45F81-5957-2CA1-D353-AF7C03003CE2}"/>
              </a:ext>
            </a:extLst>
          </p:cNvPr>
          <p:cNvSpPr txBox="1"/>
          <p:nvPr/>
        </p:nvSpPr>
        <p:spPr>
          <a:xfrm>
            <a:off x="5203355" y="2470748"/>
            <a:ext cx="20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Storage Account</a:t>
            </a:r>
            <a:endParaRPr lang="en-NL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9D1B2F-952A-3D9A-E162-721414E30626}"/>
              </a:ext>
            </a:extLst>
          </p:cNvPr>
          <p:cNvCxnSpPr>
            <a:cxnSpLocks/>
          </p:cNvCxnSpPr>
          <p:nvPr/>
        </p:nvCxnSpPr>
        <p:spPr>
          <a:xfrm flipH="1">
            <a:off x="5071654" y="3057915"/>
            <a:ext cx="414611" cy="1051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7178EF-50BD-F0E7-E999-8BCCBA8A6C5A}"/>
              </a:ext>
            </a:extLst>
          </p:cNvPr>
          <p:cNvCxnSpPr>
            <a:cxnSpLocks/>
          </p:cNvCxnSpPr>
          <p:nvPr/>
        </p:nvCxnSpPr>
        <p:spPr>
          <a:xfrm>
            <a:off x="6522098" y="3005977"/>
            <a:ext cx="681135" cy="11034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CB1B17C-4014-DD0E-D275-520F55F2A06F}"/>
              </a:ext>
            </a:extLst>
          </p:cNvPr>
          <p:cNvCxnSpPr>
            <a:cxnSpLocks/>
          </p:cNvCxnSpPr>
          <p:nvPr/>
        </p:nvCxnSpPr>
        <p:spPr>
          <a:xfrm>
            <a:off x="7389845" y="2897623"/>
            <a:ext cx="1699251" cy="1211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8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Blob Storage for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10D1C2-875F-4CDF-A2B3-8FFB11BB0FA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373472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t>Queue Storage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CCFFD1-DFA0-4914-0338-EB753FB5101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72517657"/>
              </p:ext>
            </p:extLst>
          </p:nvPr>
        </p:nvGraphicFramePr>
        <p:xfrm>
          <a:off x="1076324" y="1687817"/>
          <a:ext cx="102774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Logic App Integration with Storage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9F4362-5F36-8B83-8987-93F6258DF65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8376961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t>Lab - Store Order Payload in Blob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6EE9FD-0EED-72AD-7F3D-67CD01F4AEB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01270408"/>
              </p:ext>
            </p:extLst>
          </p:nvPr>
        </p:nvGraphicFramePr>
        <p:xfrm>
          <a:off x="1076324" y="1687817"/>
          <a:ext cx="102774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Man and woman outline">
            <a:extLst>
              <a:ext uri="{FF2B5EF4-FFF2-40B4-BE49-F238E27FC236}">
                <a16:creationId xmlns:a16="http://schemas.microsoft.com/office/drawing/2014/main" id="{727AF1CD-8C64-EC24-B093-D2E1BFF031F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0" b="110"/>
          <a:stretch>
            <a:fillRect/>
          </a:stretch>
        </p:blipFill>
        <p:spPr>
          <a:xfrm>
            <a:off x="5600057" y="4518866"/>
            <a:ext cx="720000" cy="720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E798CD-C636-EEA7-11AF-D29AA31586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" b="768"/>
          <a:stretch/>
        </p:blipFill>
        <p:spPr>
          <a:xfrm>
            <a:off x="1535111" y="2394261"/>
            <a:ext cx="2238377" cy="2179327"/>
          </a:xfrm>
          <a:prstGeom prst="flowChartConnector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D398F4-73E5-B85E-31D9-56C74F2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Joeri </a:t>
            </a:r>
            <a:r>
              <a:rPr lang="en-GB" err="1"/>
              <a:t>Lieuw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D370D-D125-D1E8-1682-46344F353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jlieuw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5E672-EDB1-2F49-C975-AE6551AAB4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err="1"/>
              <a:t>joeri-lieuw</a:t>
            </a:r>
            <a:endParaRPr lang="en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1C1CA7-F436-16B6-AFFD-D98409E53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Software Engineer</a:t>
            </a:r>
            <a:endParaRPr lang="en-NL"/>
          </a:p>
        </p:txBody>
      </p:sp>
      <p:pic>
        <p:nvPicPr>
          <p:cNvPr id="13" name="Picture Placeholder 12" descr="Dog with solid fill">
            <a:extLst>
              <a:ext uri="{FF2B5EF4-FFF2-40B4-BE49-F238E27FC236}">
                <a16:creationId xmlns:a16="http://schemas.microsoft.com/office/drawing/2014/main" id="{3A1844F4-AB3A-C05A-824D-1B2B200C069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flipH="1">
            <a:off x="5225095" y="4765779"/>
            <a:ext cx="540199" cy="540199"/>
          </a:xfrm>
        </p:spPr>
      </p:pic>
      <p:pic>
        <p:nvPicPr>
          <p:cNvPr id="16" name="Picture Placeholder 24" descr="Game controller outline">
            <a:extLst>
              <a:ext uri="{FF2B5EF4-FFF2-40B4-BE49-F238E27FC236}">
                <a16:creationId xmlns:a16="http://schemas.microsoft.com/office/drawing/2014/main" id="{1A5AC7CC-147C-B99F-2F49-09F2D2B17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10" b="110"/>
          <a:stretch>
            <a:fillRect/>
          </a:stretch>
        </p:blipFill>
        <p:spPr>
          <a:xfrm>
            <a:off x="6742077" y="4509645"/>
            <a:ext cx="720000" cy="720000"/>
          </a:xfrm>
          <a:prstGeom prst="rect">
            <a:avLst/>
          </a:prstGeom>
        </p:spPr>
      </p:pic>
      <p:pic>
        <p:nvPicPr>
          <p:cNvPr id="19" name="Picture Placeholder 26" descr="Pawn outline">
            <a:extLst>
              <a:ext uri="{FF2B5EF4-FFF2-40B4-BE49-F238E27FC236}">
                <a16:creationId xmlns:a16="http://schemas.microsoft.com/office/drawing/2014/main" id="{7295E7D1-3F74-865C-6CD4-42EBD79B68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84705" y="4518866"/>
            <a:ext cx="720000" cy="720000"/>
          </a:xfrm>
          <a:prstGeom prst="rect">
            <a:avLst/>
          </a:prstGeom>
        </p:spPr>
      </p:pic>
      <p:pic>
        <p:nvPicPr>
          <p:cNvPr id="20" name="Picture Placeholder 30" descr="Programmer male outline">
            <a:extLst>
              <a:ext uri="{FF2B5EF4-FFF2-40B4-BE49-F238E27FC236}">
                <a16:creationId xmlns:a16="http://schemas.microsoft.com/office/drawing/2014/main" id="{F0B1939F-A8E0-7531-45D7-F715148208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10" b="110"/>
          <a:stretch>
            <a:fillRect/>
          </a:stretch>
        </p:blipFill>
        <p:spPr>
          <a:xfrm>
            <a:off x="9427333" y="451886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10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What is Log Analytics Workspace?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6A8594-76F3-3042-9107-49496904A32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16506259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0F72A-2C89-294E-7300-8D3412A9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9B8A-51B4-7C56-C088-B34CFD14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What is Log Analytics Workspace?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6BA310-B7BE-C4C0-F47D-4494B7F52263}"/>
              </a:ext>
            </a:extLst>
          </p:cNvPr>
          <p:cNvSpPr/>
          <p:nvPr/>
        </p:nvSpPr>
        <p:spPr>
          <a:xfrm>
            <a:off x="938721" y="2400054"/>
            <a:ext cx="1586673" cy="344488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38EC0-48AE-2470-DD77-85B4242550AC}"/>
              </a:ext>
            </a:extLst>
          </p:cNvPr>
          <p:cNvSpPr/>
          <p:nvPr/>
        </p:nvSpPr>
        <p:spPr>
          <a:xfrm>
            <a:off x="3433664" y="2400054"/>
            <a:ext cx="8089641" cy="34448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074" name="Picture 2" descr="Improving request logs in Azure Log Analytics for .NET APIs. | by Lucas  Diogo | Medium | Medium">
            <a:extLst>
              <a:ext uri="{FF2B5EF4-FFF2-40B4-BE49-F238E27FC236}">
                <a16:creationId xmlns:a16="http://schemas.microsoft.com/office/drawing/2014/main" id="{08E1F080-9F64-B408-E0D8-0E5D4CEF7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499" y="3659750"/>
            <a:ext cx="1608960" cy="10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zure Monitor | CloudBank">
            <a:extLst>
              <a:ext uri="{FF2B5EF4-FFF2-40B4-BE49-F238E27FC236}">
                <a16:creationId xmlns:a16="http://schemas.microsoft.com/office/drawing/2014/main" id="{37CE5E83-7B9B-1D01-A117-9125AE7C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279" y="5506340"/>
            <a:ext cx="509102" cy="61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imple .NET chat application with Azure Service Bus Topics and SignalR -  The Codegarden">
            <a:extLst>
              <a:ext uri="{FF2B5EF4-FFF2-40B4-BE49-F238E27FC236}">
                <a16:creationId xmlns:a16="http://schemas.microsoft.com/office/drawing/2014/main" id="{B3A1B127-1F12-E364-26A4-38688B9B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91" y="3804158"/>
            <a:ext cx="1124671" cy="59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zure Storage - Visual Studio Marketplace">
            <a:extLst>
              <a:ext uri="{FF2B5EF4-FFF2-40B4-BE49-F238E27FC236}">
                <a16:creationId xmlns:a16="http://schemas.microsoft.com/office/drawing/2014/main" id="{EC65D7C2-ECF3-C6A3-9997-787326066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9" y="4853321"/>
            <a:ext cx="749559" cy="74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96A2D08-1B02-A100-8544-6DD9E1359069}"/>
              </a:ext>
            </a:extLst>
          </p:cNvPr>
          <p:cNvGrpSpPr/>
          <p:nvPr/>
        </p:nvGrpSpPr>
        <p:grpSpPr>
          <a:xfrm>
            <a:off x="1239094" y="2619956"/>
            <a:ext cx="1199306" cy="875813"/>
            <a:chOff x="1239094" y="3161574"/>
            <a:chExt cx="1199306" cy="875813"/>
          </a:xfrm>
        </p:grpSpPr>
        <p:pic>
          <p:nvPicPr>
            <p:cNvPr id="3078" name="Picture 6" descr="Logic Apps | Microsoft Azure Color">
              <a:extLst>
                <a:ext uri="{FF2B5EF4-FFF2-40B4-BE49-F238E27FC236}">
                  <a16:creationId xmlns:a16="http://schemas.microsoft.com/office/drawing/2014/main" id="{2448E3FF-41C8-C53C-C97C-F9320E6CB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378237" y="3161574"/>
              <a:ext cx="707650" cy="53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A6571D-4763-6D61-A996-7E3CA0EEA797}"/>
                </a:ext>
              </a:extLst>
            </p:cNvPr>
            <p:cNvSpPr txBox="1"/>
            <p:nvPr/>
          </p:nvSpPr>
          <p:spPr>
            <a:xfrm>
              <a:off x="1239094" y="3729610"/>
              <a:ext cx="119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Logic Apps</a:t>
              </a:r>
              <a:endParaRPr lang="en-NL" sz="14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44BECD-EF59-A233-70AF-BAF09CC5FE1D}"/>
              </a:ext>
            </a:extLst>
          </p:cNvPr>
          <p:cNvSpPr txBox="1"/>
          <p:nvPr/>
        </p:nvSpPr>
        <p:spPr>
          <a:xfrm>
            <a:off x="1281702" y="4435145"/>
            <a:ext cx="119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Service Bus</a:t>
            </a:r>
            <a:endParaRPr lang="en-NL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DB28F4-7506-795C-3156-280A35484791}"/>
              </a:ext>
            </a:extLst>
          </p:cNvPr>
          <p:cNvSpPr txBox="1"/>
          <p:nvPr/>
        </p:nvSpPr>
        <p:spPr>
          <a:xfrm>
            <a:off x="1129292" y="5475113"/>
            <a:ext cx="1510326" cy="30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Storage Account</a:t>
            </a:r>
            <a:endParaRPr lang="en-NL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C26FE-AF07-35BC-C32E-EE6CC15B90C5}"/>
              </a:ext>
            </a:extLst>
          </p:cNvPr>
          <p:cNvSpPr txBox="1"/>
          <p:nvPr/>
        </p:nvSpPr>
        <p:spPr>
          <a:xfrm>
            <a:off x="1044284" y="2009226"/>
            <a:ext cx="146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Azure Services</a:t>
            </a:r>
            <a:endParaRPr lang="en-NL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C37BE-A3AA-E81E-BB3C-5985737462D5}"/>
              </a:ext>
            </a:extLst>
          </p:cNvPr>
          <p:cNvSpPr txBox="1"/>
          <p:nvPr/>
        </p:nvSpPr>
        <p:spPr>
          <a:xfrm>
            <a:off x="6672760" y="1991158"/>
            <a:ext cx="146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Azure Monitor</a:t>
            </a:r>
            <a:endParaRPr lang="en-NL" sz="1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3481BE-13A3-43D2-8D40-5DD67A058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544" y="3747714"/>
            <a:ext cx="548684" cy="6874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E821DF-0F83-2D2B-4663-5E9FD11BE95F}"/>
              </a:ext>
            </a:extLst>
          </p:cNvPr>
          <p:cNvSpPr txBox="1"/>
          <p:nvPr/>
        </p:nvSpPr>
        <p:spPr>
          <a:xfrm>
            <a:off x="3433665" y="4448154"/>
            <a:ext cx="1730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Diagnostic settings</a:t>
            </a:r>
            <a:endParaRPr lang="en-NL" sz="140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3A50C98-8D32-5586-858A-313141B71D9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525394" y="2903974"/>
            <a:ext cx="1409150" cy="1187456"/>
          </a:xfrm>
          <a:prstGeom prst="bentConnector3">
            <a:avLst>
              <a:gd name="adj1" fmla="val 45365"/>
            </a:avLst>
          </a:prstGeom>
          <a:ln w="38100">
            <a:solidFill>
              <a:srgbClr val="45A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0BC0F8B-E12B-80A0-1208-2BD9BC5B23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525394" y="4091430"/>
            <a:ext cx="1409150" cy="1173123"/>
          </a:xfrm>
          <a:prstGeom prst="bentConnector3">
            <a:avLst>
              <a:gd name="adj1" fmla="val 45365"/>
            </a:avLst>
          </a:prstGeom>
          <a:ln w="38100">
            <a:solidFill>
              <a:srgbClr val="45A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AAB1EF-DB23-C973-33D6-1614890CBBCC}"/>
              </a:ext>
            </a:extLst>
          </p:cNvPr>
          <p:cNvCxnSpPr>
            <a:cxnSpLocks/>
          </p:cNvCxnSpPr>
          <p:nvPr/>
        </p:nvCxnSpPr>
        <p:spPr>
          <a:xfrm>
            <a:off x="4830634" y="4097934"/>
            <a:ext cx="863664" cy="0"/>
          </a:xfrm>
          <a:prstGeom prst="straightConnector1">
            <a:avLst/>
          </a:prstGeom>
          <a:ln w="38100">
            <a:solidFill>
              <a:srgbClr val="45A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Gauge with solid fill">
            <a:extLst>
              <a:ext uri="{FF2B5EF4-FFF2-40B4-BE49-F238E27FC236}">
                <a16:creationId xmlns:a16="http://schemas.microsoft.com/office/drawing/2014/main" id="{2B7D6440-C34D-4DF6-6135-2F6C14310B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8544" y="3642924"/>
            <a:ext cx="526549" cy="526549"/>
          </a:xfrm>
          <a:prstGeom prst="rect">
            <a:avLst/>
          </a:prstGeom>
        </p:spPr>
      </p:pic>
      <p:pic>
        <p:nvPicPr>
          <p:cNvPr id="44" name="Graphic 43" descr="Research with solid fill">
            <a:extLst>
              <a:ext uri="{FF2B5EF4-FFF2-40B4-BE49-F238E27FC236}">
                <a16:creationId xmlns:a16="http://schemas.microsoft.com/office/drawing/2014/main" id="{7303E042-4A32-048D-A61D-EA9BDE6D5F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60459" y="3714974"/>
            <a:ext cx="713946" cy="713946"/>
          </a:xfrm>
          <a:prstGeom prst="rect">
            <a:avLst/>
          </a:prstGeom>
        </p:spPr>
      </p:pic>
      <p:pic>
        <p:nvPicPr>
          <p:cNvPr id="46" name="Graphic 45" descr="Bell with solid fill">
            <a:extLst>
              <a:ext uri="{FF2B5EF4-FFF2-40B4-BE49-F238E27FC236}">
                <a16:creationId xmlns:a16="http://schemas.microsoft.com/office/drawing/2014/main" id="{52EF6D31-7491-ADEE-BAB2-8B241CA6D0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74551" y="2848860"/>
            <a:ext cx="517984" cy="5179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2CC4D4D-532F-33DA-9556-B0DE57AB091E}"/>
              </a:ext>
            </a:extLst>
          </p:cNvPr>
          <p:cNvSpPr txBox="1"/>
          <p:nvPr/>
        </p:nvSpPr>
        <p:spPr>
          <a:xfrm>
            <a:off x="10374900" y="2903974"/>
            <a:ext cx="146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Alerts</a:t>
            </a:r>
            <a:endParaRPr lang="en-NL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94D2B7-DA47-3669-F719-410147FA005E}"/>
              </a:ext>
            </a:extLst>
          </p:cNvPr>
          <p:cNvSpPr txBox="1"/>
          <p:nvPr/>
        </p:nvSpPr>
        <p:spPr>
          <a:xfrm>
            <a:off x="7738734" y="4409321"/>
            <a:ext cx="146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Log Search</a:t>
            </a:r>
            <a:endParaRPr lang="en-NL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3E1664-0B4D-1DE8-A132-981EFDC67B3A}"/>
              </a:ext>
            </a:extLst>
          </p:cNvPr>
          <p:cNvSpPr txBox="1"/>
          <p:nvPr/>
        </p:nvSpPr>
        <p:spPr>
          <a:xfrm>
            <a:off x="10374900" y="3731567"/>
            <a:ext cx="146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Dashboards</a:t>
            </a:r>
            <a:endParaRPr lang="en-NL" sz="140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00C18A-F3F5-C863-9D07-6EA53438DF96}"/>
              </a:ext>
            </a:extLst>
          </p:cNvPr>
          <p:cNvCxnSpPr>
            <a:cxnSpLocks/>
          </p:cNvCxnSpPr>
          <p:nvPr/>
        </p:nvCxnSpPr>
        <p:spPr>
          <a:xfrm>
            <a:off x="6848747" y="4062295"/>
            <a:ext cx="863664" cy="0"/>
          </a:xfrm>
          <a:prstGeom prst="straightConnector1">
            <a:avLst/>
          </a:prstGeom>
          <a:ln w="38100">
            <a:solidFill>
              <a:srgbClr val="45A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602EA17-2D3F-956B-6552-4F425DD456BA}"/>
              </a:ext>
            </a:extLst>
          </p:cNvPr>
          <p:cNvSpPr txBox="1"/>
          <p:nvPr/>
        </p:nvSpPr>
        <p:spPr>
          <a:xfrm>
            <a:off x="10404812" y="4589033"/>
            <a:ext cx="146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Export</a:t>
            </a:r>
            <a:endParaRPr lang="en-NL" sz="1400"/>
          </a:p>
        </p:txBody>
      </p:sp>
      <p:pic>
        <p:nvPicPr>
          <p:cNvPr id="56" name="Graphic 55" descr="Table with solid fill">
            <a:extLst>
              <a:ext uri="{FF2B5EF4-FFF2-40B4-BE49-F238E27FC236}">
                <a16:creationId xmlns:a16="http://schemas.microsoft.com/office/drawing/2014/main" id="{A822C7CF-A117-F9CB-2314-F33F79ABB0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08544" y="4457796"/>
            <a:ext cx="596268" cy="596268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34EBE87-4300-416A-10D2-1BEA1D5212E0}"/>
              </a:ext>
            </a:extLst>
          </p:cNvPr>
          <p:cNvCxnSpPr>
            <a:cxnSpLocks/>
          </p:cNvCxnSpPr>
          <p:nvPr/>
        </p:nvCxnSpPr>
        <p:spPr>
          <a:xfrm flipV="1">
            <a:off x="8745972" y="3495769"/>
            <a:ext cx="659285" cy="522939"/>
          </a:xfrm>
          <a:prstGeom prst="straightConnector1">
            <a:avLst/>
          </a:prstGeom>
          <a:ln w="38100">
            <a:solidFill>
              <a:srgbClr val="45A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68DB5D-2F28-9904-1A0A-CD46BBA599F0}"/>
              </a:ext>
            </a:extLst>
          </p:cNvPr>
          <p:cNvCxnSpPr>
            <a:cxnSpLocks/>
          </p:cNvCxnSpPr>
          <p:nvPr/>
        </p:nvCxnSpPr>
        <p:spPr>
          <a:xfrm flipV="1">
            <a:off x="8742974" y="3971961"/>
            <a:ext cx="702090" cy="32552"/>
          </a:xfrm>
          <a:prstGeom prst="straightConnector1">
            <a:avLst/>
          </a:prstGeom>
          <a:ln w="38100">
            <a:solidFill>
              <a:srgbClr val="45A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1EA42D-DB80-6FD8-3CE3-11C5A9BAD243}"/>
              </a:ext>
            </a:extLst>
          </p:cNvPr>
          <p:cNvCxnSpPr>
            <a:cxnSpLocks/>
          </p:cNvCxnSpPr>
          <p:nvPr/>
        </p:nvCxnSpPr>
        <p:spPr>
          <a:xfrm>
            <a:off x="8742974" y="3988237"/>
            <a:ext cx="662283" cy="459916"/>
          </a:xfrm>
          <a:prstGeom prst="straightConnector1">
            <a:avLst/>
          </a:prstGeom>
          <a:ln w="38100">
            <a:solidFill>
              <a:srgbClr val="45A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A5499BEE-F6EA-1B1C-D90F-9A73F46A0EA0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525394" y="4091430"/>
            <a:ext cx="1409150" cy="6504"/>
          </a:xfrm>
          <a:prstGeom prst="straightConnector1">
            <a:avLst/>
          </a:prstGeom>
          <a:ln w="38100">
            <a:solidFill>
              <a:srgbClr val="45A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69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t>Why Monitor AIS?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65DADE-0080-2AE6-9A23-6372389FCE1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49916964"/>
              </p:ext>
            </p:extLst>
          </p:nvPr>
        </p:nvGraphicFramePr>
        <p:xfrm>
          <a:off x="1076324" y="1687817"/>
          <a:ext cx="102774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t>KQL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2A02F6-9422-E1F2-0901-2497051890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34834452"/>
              </p:ext>
            </p:extLst>
          </p:nvPr>
        </p:nvGraphicFramePr>
        <p:xfrm>
          <a:off x="1076324" y="1687817"/>
          <a:ext cx="102774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t>Useful KQL Queries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F200A3-6723-325A-8C84-9778818A759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60961966"/>
              </p:ext>
            </p:extLst>
          </p:nvPr>
        </p:nvGraphicFramePr>
        <p:xfrm>
          <a:off x="1076324" y="1687817"/>
          <a:ext cx="102774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 - Monitor with Log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  <a:p>
            <a:r>
              <a:t>Enable diagnostics</a:t>
            </a:r>
          </a:p>
          <a:p>
            <a:r>
              <a:t>Query failed runs</a:t>
            </a:r>
          </a:p>
          <a:p>
            <a:r>
              <a:t>Analyze Service Bus messages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6DDA-EEC5-9735-F13D-B941E330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rPr lang="en-US"/>
              <a:t>Questions</a:t>
            </a:r>
            <a:endParaRPr lang="en-NL"/>
          </a:p>
        </p:txBody>
      </p:sp>
      <p:pic>
        <p:nvPicPr>
          <p:cNvPr id="5" name="Video 4" descr="Neon Pink Question Mark">
            <a:extLst>
              <a:ext uri="{FF2B5EF4-FFF2-40B4-BE49-F238E27FC236}">
                <a16:creationId xmlns:a16="http://schemas.microsoft.com/office/drawing/2014/main" id="{E8604FA8-7D13-2890-89AE-8026A0C1B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9534" b="15412"/>
          <a:stretch>
            <a:fillRect/>
          </a:stretch>
        </p:blipFill>
        <p:spPr>
          <a:xfrm>
            <a:off x="1076324" y="1687817"/>
            <a:ext cx="10277476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906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242C2AF-B796-CEF3-0FAE-D2F5AB568A00}"/>
              </a:ext>
            </a:extLst>
          </p:cNvPr>
          <p:cNvSpPr txBox="1">
            <a:spLocks/>
          </p:cNvSpPr>
          <p:nvPr/>
        </p:nvSpPr>
        <p:spPr>
          <a:xfrm>
            <a:off x="6430196" y="3871605"/>
            <a:ext cx="4016375" cy="465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github.com/</a:t>
            </a:r>
            <a:r>
              <a:rPr lang="en-US" err="1"/>
              <a:t>xprtz</a:t>
            </a:r>
            <a:endParaRPr lang="en-NL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21D1EC2-F218-8295-42A5-740C8E0200AE}"/>
              </a:ext>
            </a:extLst>
          </p:cNvPr>
          <p:cNvSpPr txBox="1">
            <a:spLocks/>
          </p:cNvSpPr>
          <p:nvPr/>
        </p:nvSpPr>
        <p:spPr>
          <a:xfrm>
            <a:off x="6430196" y="4671989"/>
            <a:ext cx="4016375" cy="465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hlinkClick r:id="rId3"/>
              </a:rPr>
              <a:t>frank@xprtz.net</a:t>
            </a:r>
            <a:r>
              <a:rPr lang="en-GB"/>
              <a:t> / </a:t>
            </a:r>
            <a:r>
              <a:rPr lang="en-GB" err="1">
                <a:hlinkClick r:id="rId4"/>
              </a:rPr>
              <a:t>joeri@xprtz</a:t>
            </a:r>
            <a:r>
              <a:rPr lang="en-GB">
                <a:hlinkClick r:id="rId4"/>
              </a:rPr>
              <a:t>.net</a:t>
            </a:r>
            <a:r>
              <a:rPr lang="en-GB"/>
              <a:t>	</a:t>
            </a:r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0036D-4E51-D791-3F88-BF005206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69" y="3871867"/>
            <a:ext cx="464345" cy="464345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708BC38-FB0B-521A-6FD1-97972AB80304}"/>
              </a:ext>
            </a:extLst>
          </p:cNvPr>
          <p:cNvSpPr txBox="1">
            <a:spLocks/>
          </p:cNvSpPr>
          <p:nvPr/>
        </p:nvSpPr>
        <p:spPr>
          <a:xfrm>
            <a:off x="6430196" y="2963863"/>
            <a:ext cx="4016375" cy="465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www.xprtz.nl</a:t>
            </a:r>
            <a:endParaRPr lang="en-NL"/>
          </a:p>
        </p:txBody>
      </p:sp>
      <p:pic>
        <p:nvPicPr>
          <p:cNvPr id="3076" name="Picture 4" descr="Home - Free web icons">
            <a:extLst>
              <a:ext uri="{FF2B5EF4-FFF2-40B4-BE49-F238E27FC236}">
                <a16:creationId xmlns:a16="http://schemas.microsoft.com/office/drawing/2014/main" id="{CB0C4912-A5CF-35BB-7A68-6D5A945A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94" y="2931722"/>
            <a:ext cx="542693" cy="54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Envelope with solid fill">
            <a:extLst>
              <a:ext uri="{FF2B5EF4-FFF2-40B4-BE49-F238E27FC236}">
                <a16:creationId xmlns:a16="http://schemas.microsoft.com/office/drawing/2014/main" id="{DBAE18FE-A6AF-A6EB-4688-8BC8CCEC9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7048" y="4589965"/>
            <a:ext cx="629184" cy="6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71AE88F-57E5-E40F-790C-2521A3EF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2" y="1533678"/>
            <a:ext cx="3529684" cy="3529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EBFD47-AED3-D9CF-953E-E5091DF2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Course overview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7784-6284-D728-417D-2C5C3C83B8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Module 1: Intro</a:t>
            </a:r>
          </a:p>
          <a:p>
            <a:r>
              <a:rPr lang="en-US" sz="2000"/>
              <a:t>Module 2: Logic Apps</a:t>
            </a:r>
          </a:p>
          <a:p>
            <a:r>
              <a:rPr lang="en-US" sz="2000"/>
              <a:t>Module 3: Service Bus</a:t>
            </a:r>
          </a:p>
          <a:p>
            <a:r>
              <a:rPr lang="en-US" sz="2000"/>
              <a:t>Module 4: Storage account</a:t>
            </a:r>
          </a:p>
          <a:p>
            <a:r>
              <a:rPr lang="en-US" sz="2000"/>
              <a:t>Module 5: Log Analytics Workspace	</a:t>
            </a:r>
            <a:endParaRPr lang="en-NL" sz="2000"/>
          </a:p>
        </p:txBody>
      </p:sp>
    </p:spTree>
    <p:extLst>
      <p:ext uri="{BB962C8B-B14F-4D97-AF65-F5344CB8AC3E}">
        <p14:creationId xmlns:p14="http://schemas.microsoft.com/office/powerpoint/2010/main" val="397408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What is Azure Integration Services?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997E35C-D154-5548-F5FD-9AB01404916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67078257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icons on a white background">
            <a:extLst>
              <a:ext uri="{FF2B5EF4-FFF2-40B4-BE49-F238E27FC236}">
                <a16:creationId xmlns:a16="http://schemas.microsoft.com/office/drawing/2014/main" id="{9011E0D4-378E-2737-A3BE-5019C42F6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593" y="1621187"/>
            <a:ext cx="7120053" cy="4746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4" y="490111"/>
            <a:ext cx="10277476" cy="1025982"/>
          </a:xfrm>
        </p:spPr>
        <p:txBody>
          <a:bodyPr anchor="ctr">
            <a:normAutofit/>
          </a:bodyPr>
          <a:lstStyle/>
          <a:p>
            <a:r>
              <a:rPr lang="en-GB"/>
              <a:t>Azure Integration Services: Com</a:t>
            </a:r>
            <a:r>
              <a:t>ponents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1076324" y="1664512"/>
            <a:ext cx="5062181" cy="4338561"/>
          </a:xfrm>
        </p:spPr>
        <p:txBody>
          <a:bodyPr>
            <a:normAutofit/>
          </a:bodyPr>
          <a:lstStyle/>
          <a:p>
            <a:r>
              <a:rPr lang="en-US" sz="2000"/>
              <a:t>Logic Apps: Orchestration</a:t>
            </a:r>
          </a:p>
          <a:p>
            <a:r>
              <a:rPr lang="en-US" sz="2000"/>
              <a:t>Service Bus: Messaging</a:t>
            </a:r>
          </a:p>
          <a:p>
            <a:r>
              <a:rPr lang="en-US" sz="2000"/>
              <a:t>Storage Account: Lightweight storage</a:t>
            </a:r>
          </a:p>
          <a:p>
            <a:r>
              <a:rPr lang="en-US" sz="2000"/>
              <a:t>Log Analytics: Monitoring</a:t>
            </a:r>
          </a:p>
          <a:p>
            <a:r>
              <a:rPr lang="en-US" sz="2000"/>
              <a:t>Others: </a:t>
            </a:r>
          </a:p>
          <a:p>
            <a:pPr lvl="1"/>
            <a:r>
              <a:rPr lang="en-US"/>
              <a:t>API Management</a:t>
            </a:r>
          </a:p>
          <a:p>
            <a:pPr lvl="1"/>
            <a:r>
              <a:rPr lang="en-US"/>
              <a:t>Data Factory</a:t>
            </a:r>
          </a:p>
          <a:p>
            <a:pPr lvl="1"/>
            <a:r>
              <a:rPr lang="en-US"/>
              <a:t>Event Grid</a:t>
            </a:r>
          </a:p>
          <a:p>
            <a:pPr lvl="1"/>
            <a:r>
              <a:rPr lang="en-US"/>
              <a:t>Functions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/>
              <a:t>Integration</a:t>
            </a:r>
            <a:r>
              <a:t> Needs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ACABE73-A12E-B96D-F013-2E161DC9CB6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22802970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3BCE-CB03-4545-E657-03168DFD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4" y="507696"/>
            <a:ext cx="10277476" cy="1025982"/>
          </a:xfrm>
        </p:spPr>
        <p:txBody>
          <a:bodyPr anchor="ctr">
            <a:normAutofit/>
          </a:bodyPr>
          <a:lstStyle/>
          <a:p>
            <a:r>
              <a:rPr lang="en-GB"/>
              <a:t>Why Event-Driven architecture?</a:t>
            </a:r>
            <a:endParaRPr lang="en-NL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527F037-A626-174D-B746-3679D8E0150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9729650"/>
              </p:ext>
            </p:extLst>
          </p:nvPr>
        </p:nvGraphicFramePr>
        <p:xfrm>
          <a:off x="1076324" y="1687817"/>
          <a:ext cx="102774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766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DF4D-D275-F4DE-948B-A5CD94E0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/>
              <a:t>What is a </a:t>
            </a:r>
            <a:r>
              <a:rPr lang="en-GB" i="1"/>
              <a:t>workflow</a:t>
            </a:r>
            <a:r>
              <a:rPr lang="en-GB"/>
              <a:t>?</a:t>
            </a:r>
            <a:endParaRPr lang="en-NL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6C5A280-E562-277F-BAE7-D441C0E0DA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2195330"/>
              </p:ext>
            </p:extLst>
          </p:nvPr>
        </p:nvGraphicFramePr>
        <p:xfrm>
          <a:off x="1076325" y="1687513"/>
          <a:ext cx="1027747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103195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7827086-C2A6-4638-A949-086FA5A60D6C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9EC53633D2FE43BD941986C453CF16" ma:contentTypeVersion="19" ma:contentTypeDescription="Een nieuw document maken." ma:contentTypeScope="" ma:versionID="2e86671a92ab7662a642f2abde088e40">
  <xsd:schema xmlns:xsd="http://www.w3.org/2001/XMLSchema" xmlns:xs="http://www.w3.org/2001/XMLSchema" xmlns:p="http://schemas.microsoft.com/office/2006/metadata/properties" xmlns:ns2="3a95ed50-c2c2-4382-8e1a-533267e67dfa" xmlns:ns3="5648c40f-fe95-4ef8-92a3-9a3cd6b07b67" targetNamespace="http://schemas.microsoft.com/office/2006/metadata/properties" ma:root="true" ma:fieldsID="98d6a7373cebb1844a74658bd755a065" ns2:_="" ns3:_="">
    <xsd:import namespace="3a95ed50-c2c2-4382-8e1a-533267e67dfa"/>
    <xsd:import namespace="5648c40f-fe95-4ef8-92a3-9a3cd6b07b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95ed50-c2c2-4382-8e1a-533267e67d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Afmeldingsstatus" ma:internalName="Afmeldingsstatus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e65c68ed-6105-4ab9-a559-511dd74d58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8c40f-fe95-4ef8-92a3-9a3cd6b07b6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875a1ea1-7265-4814-bf98-6e52591099ba}" ma:internalName="TaxCatchAll" ma:showField="CatchAllData" ma:web="5648c40f-fe95-4ef8-92a3-9a3cd6b07b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a95ed50-c2c2-4382-8e1a-533267e67dfa" xsi:nil="true"/>
    <TaxCatchAll xmlns="5648c40f-fe95-4ef8-92a3-9a3cd6b07b67" xsi:nil="true"/>
    <lcf76f155ced4ddcb4097134ff3c332f xmlns="3a95ed50-c2c2-4382-8e1a-533267e67df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E984E7-1CB8-4964-82CC-DBBCA8E986E7}">
  <ds:schemaRefs>
    <ds:schemaRef ds:uri="3a95ed50-c2c2-4382-8e1a-533267e67dfa"/>
    <ds:schemaRef ds:uri="5648c40f-fe95-4ef8-92a3-9a3cd6b07b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F381251-3B6A-49A5-99B2-0B2B4241729C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648c40f-fe95-4ef8-92a3-9a3cd6b07b67"/>
    <ds:schemaRef ds:uri="3a95ed50-c2c2-4382-8e1a-533267e67dfa"/>
  </ds:schemaRefs>
</ds:datastoreItem>
</file>

<file path=customXml/itemProps3.xml><?xml version="1.0" encoding="utf-8"?>
<ds:datastoreItem xmlns:ds="http://schemas.openxmlformats.org/officeDocument/2006/customXml" ds:itemID="{AFB4A3D5-72A7-4E94-8125-B8E7AD6C4D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2986</Words>
  <Application>Microsoft Office PowerPoint</Application>
  <PresentationFormat>Widescreen</PresentationFormat>
  <Paragraphs>326</Paragraphs>
  <Slides>37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Segoe UI</vt:lpstr>
      <vt:lpstr>Kantoorthema</vt:lpstr>
      <vt:lpstr>PowerPoint Presentation</vt:lpstr>
      <vt:lpstr>PowerPoint Presentation</vt:lpstr>
      <vt:lpstr>Joeri Lieuw</vt:lpstr>
      <vt:lpstr>Course overview</vt:lpstr>
      <vt:lpstr>What is Azure Integration Services?</vt:lpstr>
      <vt:lpstr>Azure Integration Services: Components</vt:lpstr>
      <vt:lpstr>Integration Needs</vt:lpstr>
      <vt:lpstr>Why Event-Driven architecture?</vt:lpstr>
      <vt:lpstr>What is a workflow?</vt:lpstr>
      <vt:lpstr>What are Logic Apps?</vt:lpstr>
      <vt:lpstr>Benefits of Logic Apps</vt:lpstr>
      <vt:lpstr>Triggers and Actions</vt:lpstr>
      <vt:lpstr>Connectors</vt:lpstr>
      <vt:lpstr>Workflow Design Concepts</vt:lpstr>
      <vt:lpstr>Error handling</vt:lpstr>
      <vt:lpstr>Monitoring Logic Apps</vt:lpstr>
      <vt:lpstr>Lab - Build Your First Logic App</vt:lpstr>
      <vt:lpstr>What is Azure Service Bus?</vt:lpstr>
      <vt:lpstr>Queues vs. Topics</vt:lpstr>
      <vt:lpstr>Dead-letter Queues</vt:lpstr>
      <vt:lpstr>Logic App Integration with Service Bus</vt:lpstr>
      <vt:lpstr>Service Bus Security</vt:lpstr>
      <vt:lpstr>Monitoring Service Bus</vt:lpstr>
      <vt:lpstr>Lab - Service Bus Integration</vt:lpstr>
      <vt:lpstr>Storage Account Overview</vt:lpstr>
      <vt:lpstr>Blob Storage for Integration</vt:lpstr>
      <vt:lpstr>Queue Storage Basics</vt:lpstr>
      <vt:lpstr>Logic App Integration with Storage</vt:lpstr>
      <vt:lpstr>Lab - Store Order Payload in Blob</vt:lpstr>
      <vt:lpstr>What is Log Analytics Workspace?</vt:lpstr>
      <vt:lpstr>What is Log Analytics Workspace?</vt:lpstr>
      <vt:lpstr>Why Monitor AIS?</vt:lpstr>
      <vt:lpstr>KQL Basics</vt:lpstr>
      <vt:lpstr>Useful KQL Queries</vt:lpstr>
      <vt:lpstr>Lab - Monitor with Log Analytics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Jasper Jak</dc:creator>
  <cp:lastModifiedBy>XPRTZ | Joeri Lieuw</cp:lastModifiedBy>
  <cp:revision>2</cp:revision>
  <dcterms:created xsi:type="dcterms:W3CDTF">2019-08-08T13:34:08Z</dcterms:created>
  <dcterms:modified xsi:type="dcterms:W3CDTF">2025-06-10T07:12:23Z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0x0101001B9EC53633D2FE43BD941986C453CF16</vt:lpwstr>
  </property>
  <property fmtid="{D5CDD505-2E9C-101B-9397-08002B2CF9AE}" pid="3" name="MediaServiceImageTags">
    <vt:lpwstr/>
  </property>
</Properties>
</file>